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5"/>
  </p:notesMasterIdLst>
  <p:sldIdLst>
    <p:sldId id="256" r:id="rId2"/>
    <p:sldId id="263" r:id="rId3"/>
    <p:sldId id="266" r:id="rId4"/>
    <p:sldId id="279" r:id="rId5"/>
    <p:sldId id="280" r:id="rId6"/>
    <p:sldId id="281" r:id="rId7"/>
    <p:sldId id="295" r:id="rId8"/>
    <p:sldId id="296" r:id="rId9"/>
    <p:sldId id="284" r:id="rId10"/>
    <p:sldId id="287" r:id="rId11"/>
    <p:sldId id="286" r:id="rId12"/>
    <p:sldId id="288" r:id="rId13"/>
    <p:sldId id="282" r:id="rId14"/>
    <p:sldId id="291" r:id="rId15"/>
    <p:sldId id="289" r:id="rId16"/>
    <p:sldId id="290" r:id="rId17"/>
    <p:sldId id="299" r:id="rId18"/>
    <p:sldId id="292" r:id="rId19"/>
    <p:sldId id="294" r:id="rId20"/>
    <p:sldId id="293" r:id="rId21"/>
    <p:sldId id="297" r:id="rId22"/>
    <p:sldId id="305" r:id="rId23"/>
    <p:sldId id="300" r:id="rId24"/>
    <p:sldId id="301" r:id="rId25"/>
    <p:sldId id="303" r:id="rId26"/>
    <p:sldId id="302" r:id="rId27"/>
    <p:sldId id="304" r:id="rId28"/>
    <p:sldId id="307" r:id="rId29"/>
    <p:sldId id="309" r:id="rId30"/>
    <p:sldId id="310" r:id="rId31"/>
    <p:sldId id="308" r:id="rId32"/>
    <p:sldId id="311" r:id="rId33"/>
    <p:sldId id="312" r:id="rId34"/>
  </p:sldIdLst>
  <p:sldSz cx="9144000" cy="5143500" type="screen16x9"/>
  <p:notesSz cx="6858000" cy="9144000"/>
  <p:embeddedFontLst>
    <p:embeddedFont>
      <p:font typeface="Albert Sans" panose="020B0604020202020204" charset="0"/>
      <p:regular r:id="rId36"/>
      <p:bold r:id="rId37"/>
      <p:italic r:id="rId38"/>
      <p:boldItalic r:id="rId39"/>
    </p:embeddedFont>
    <p:embeddedFont>
      <p:font typeface="Anybody SemiBold" panose="020B060402020202020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D6F069-7349-4715-AD04-30033045C886}">
  <a:tblStyle styleId="{12D6F069-7349-4715-AD04-30033045C8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90" autoAdjust="0"/>
  </p:normalViewPr>
  <p:slideViewPr>
    <p:cSldViewPr snapToGrid="0">
      <p:cViewPr varScale="1">
        <p:scale>
          <a:sx n="94" d="100"/>
          <a:sy n="94" d="100"/>
        </p:scale>
        <p:origin x="1138" y="77"/>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Hello, I’m Abdelrahman Abdelwahab. I’m here to explain my code, show my results, and how I got them.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percentage slide to illustrates different categories values with the percentage of each record</a:t>
            </a:r>
          </a:p>
        </p:txBody>
      </p:sp>
    </p:spTree>
    <p:extLst>
      <p:ext uri="{BB962C8B-B14F-4D97-AF65-F5344CB8AC3E}">
        <p14:creationId xmlns:p14="http://schemas.microsoft.com/office/powerpoint/2010/main" val="197579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65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numerical analysis for </a:t>
            </a:r>
            <a:r>
              <a:rPr lang="en-US" dirty="0" err="1"/>
              <a:t>viewcount</a:t>
            </a:r>
            <a:r>
              <a:rPr lang="en-US" dirty="0"/>
              <a:t>, comment count, like count column that illustrates the average, sum, count, max, variance, and min of each of them.</a:t>
            </a:r>
          </a:p>
        </p:txBody>
      </p:sp>
    </p:spTree>
    <p:extLst>
      <p:ext uri="{BB962C8B-B14F-4D97-AF65-F5344CB8AC3E}">
        <p14:creationId xmlns:p14="http://schemas.microsoft.com/office/powerpoint/2010/main" val="247337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visualization is to illustrate the relation view, comment, and like</a:t>
            </a:r>
          </a:p>
          <a:p>
            <a:pPr marL="0" lvl="0" indent="0" algn="l" rtl="0">
              <a:spcBef>
                <a:spcPts val="0"/>
              </a:spcBef>
              <a:spcAft>
                <a:spcPts val="0"/>
              </a:spcAft>
              <a:buNone/>
            </a:pPr>
            <a:r>
              <a:rPr lang="en-US" dirty="0"/>
              <a:t>I did a graph for comment count vs like count, like count vs view count, and comment count vs view count. It seems there is no clear relation</a:t>
            </a:r>
            <a:endParaRPr dirty="0"/>
          </a:p>
        </p:txBody>
      </p:sp>
    </p:spTree>
    <p:extLst>
      <p:ext uri="{BB962C8B-B14F-4D97-AF65-F5344CB8AC3E}">
        <p14:creationId xmlns:p14="http://schemas.microsoft.com/office/powerpoint/2010/main" val="3616066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chart shows the view counts for videos with captions compared to those without captions, and also ones with tags  and without tags. We can see that videos without captions have a higher sum of views compared to videos with captions. Specifically, videos without captions and have tags have total views greater than </a:t>
            </a:r>
            <a:r>
              <a:rPr lang="en-US" b="1" dirty="0"/>
              <a:t>200 billion. </a:t>
            </a:r>
            <a:r>
              <a:rPr lang="en-US" dirty="0"/>
              <a:t>The same trend is observable for likes as shown in this figure. </a:t>
            </a:r>
          </a:p>
          <a:p>
            <a:r>
              <a:rPr lang="en-US" dirty="0"/>
              <a:t>The last graph shows the comment counts taking with description or not and definition type as a categorical values in visualization. It illustrates that the highest comments are for </a:t>
            </a:r>
            <a:r>
              <a:rPr lang="en-US" dirty="0" err="1"/>
              <a:t>hd</a:t>
            </a:r>
            <a:r>
              <a:rPr lang="en-US" dirty="0"/>
              <a:t> songs with description and the greatest comments number is more than 50 million</a:t>
            </a:r>
          </a:p>
          <a:p>
            <a:endParaRPr lang="en-US" dirty="0"/>
          </a:p>
        </p:txBody>
      </p:sp>
    </p:spTree>
    <p:extLst>
      <p:ext uri="{BB962C8B-B14F-4D97-AF65-F5344CB8AC3E}">
        <p14:creationId xmlns:p14="http://schemas.microsoft.com/office/powerpoint/2010/main" val="19291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379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did this multi row card to help in identifying the popularity of each channel, but there was only one channel.</a:t>
            </a:r>
          </a:p>
          <a:p>
            <a:r>
              <a:rPr lang="en-US" dirty="0"/>
              <a:t>Also, I represented the views, comments, and likes versus different times such as years, days, and hours</a:t>
            </a:r>
          </a:p>
        </p:txBody>
      </p:sp>
    </p:spTree>
    <p:extLst>
      <p:ext uri="{BB962C8B-B14F-4D97-AF65-F5344CB8AC3E}">
        <p14:creationId xmlns:p14="http://schemas.microsoft.com/office/powerpoint/2010/main" val="3459576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number of likes and views for each song</a:t>
            </a:r>
          </a:p>
        </p:txBody>
      </p:sp>
    </p:spTree>
    <p:extLst>
      <p:ext uri="{BB962C8B-B14F-4D97-AF65-F5344CB8AC3E}">
        <p14:creationId xmlns:p14="http://schemas.microsoft.com/office/powerpoint/2010/main" val="2246325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470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was to analyze the videos distribution across different channel, but as mentioned before there is only one channel in the data</a:t>
            </a:r>
          </a:p>
        </p:txBody>
      </p:sp>
    </p:spTree>
    <p:extLst>
      <p:ext uri="{BB962C8B-B14F-4D97-AF65-F5344CB8AC3E}">
        <p14:creationId xmlns:p14="http://schemas.microsoft.com/office/powerpoint/2010/main" val="68690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the third question we need to know </a:t>
            </a:r>
            <a:r>
              <a:rPr lang="en-US" sz="1100" dirty="0">
                <a:solidFill>
                  <a:srgbClr val="008000"/>
                </a:solidFill>
                <a:latin typeface="Consolas" panose="020B0609020204030204" pitchFamily="49" charset="0"/>
              </a:rPr>
              <a:t>What is the average price per room for reservations involving children</a:t>
            </a:r>
          </a:p>
          <a:p>
            <a:r>
              <a:rPr lang="en-US" sz="1100" dirty="0">
                <a:solidFill>
                  <a:srgbClr val="008000"/>
                </a:solidFill>
                <a:latin typeface="Consolas" panose="020B0609020204030204" pitchFamily="49" charset="0"/>
              </a:rPr>
              <a:t>So I selected the </a:t>
            </a:r>
            <a:r>
              <a:rPr lang="en-US" sz="1100" dirty="0" err="1">
                <a:solidFill>
                  <a:srgbClr val="008000"/>
                </a:solidFill>
                <a:latin typeface="Consolas" panose="020B0609020204030204" pitchFamily="49" charset="0"/>
              </a:rPr>
              <a:t>coloumn</a:t>
            </a:r>
            <a:r>
              <a:rPr lang="en-US" sz="1100" dirty="0">
                <a:solidFill>
                  <a:srgbClr val="008000"/>
                </a:solidFill>
                <a:latin typeface="Consolas" panose="020B0609020204030204" pitchFamily="49" charset="0"/>
              </a:rPr>
              <a:t> of the prices and use the aggregate </a:t>
            </a:r>
            <a:r>
              <a:rPr lang="en-US" sz="1100" dirty="0" err="1">
                <a:solidFill>
                  <a:srgbClr val="008000"/>
                </a:solidFill>
                <a:latin typeface="Consolas" panose="020B0609020204030204" pitchFamily="49" charset="0"/>
              </a:rPr>
              <a:t>fn</a:t>
            </a:r>
            <a:r>
              <a:rPr lang="en-US" sz="1100" dirty="0">
                <a:solidFill>
                  <a:srgbClr val="008000"/>
                </a:solidFill>
                <a:latin typeface="Consolas" panose="020B0609020204030204" pitchFamily="49" charset="0"/>
              </a:rPr>
              <a:t> avg to get the average </a:t>
            </a:r>
            <a:br>
              <a:rPr lang="en-US" sz="1100" dirty="0">
                <a:solidFill>
                  <a:srgbClr val="008000"/>
                </a:solidFill>
                <a:latin typeface="Consolas" panose="020B0609020204030204" pitchFamily="49" charset="0"/>
              </a:rPr>
            </a:br>
            <a:r>
              <a:rPr lang="en-US" sz="1100" dirty="0">
                <a:solidFill>
                  <a:srgbClr val="008000"/>
                </a:solidFill>
                <a:latin typeface="Consolas" panose="020B0609020204030204" pitchFamily="49" charset="0"/>
              </a:rPr>
              <a:t>and use where clause to get only the one with the </a:t>
            </a:r>
            <a:r>
              <a:rPr lang="en-US" sz="1100" dirty="0" err="1">
                <a:solidFill>
                  <a:srgbClr val="008000"/>
                </a:solidFill>
                <a:latin typeface="Consolas" panose="020B0609020204030204" pitchFamily="49" charset="0"/>
              </a:rPr>
              <a:t>no_children</a:t>
            </a:r>
            <a:r>
              <a:rPr lang="en-US" sz="1100" dirty="0">
                <a:solidFill>
                  <a:srgbClr val="008000"/>
                </a:solidFill>
                <a:latin typeface="Consolas" panose="020B0609020204030204" pitchFamily="49" charset="0"/>
              </a:rPr>
              <a:t> &gt; 0</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the third question we need to know </a:t>
            </a:r>
            <a:r>
              <a:rPr lang="en-US" sz="1100" dirty="0">
                <a:solidFill>
                  <a:srgbClr val="008000"/>
                </a:solidFill>
                <a:latin typeface="Consolas" panose="020B0609020204030204" pitchFamily="49" charset="0"/>
              </a:rPr>
              <a:t>What is the average price per room for reservations involving children</a:t>
            </a:r>
          </a:p>
          <a:p>
            <a:r>
              <a:rPr lang="en-US" sz="1100" dirty="0">
                <a:solidFill>
                  <a:srgbClr val="008000"/>
                </a:solidFill>
                <a:latin typeface="Consolas" panose="020B0609020204030204" pitchFamily="49" charset="0"/>
              </a:rPr>
              <a:t>So I selected the </a:t>
            </a:r>
            <a:r>
              <a:rPr lang="en-US" sz="1100" dirty="0" err="1">
                <a:solidFill>
                  <a:srgbClr val="008000"/>
                </a:solidFill>
                <a:latin typeface="Consolas" panose="020B0609020204030204" pitchFamily="49" charset="0"/>
              </a:rPr>
              <a:t>coloumn</a:t>
            </a:r>
            <a:r>
              <a:rPr lang="en-US" sz="1100" dirty="0">
                <a:solidFill>
                  <a:srgbClr val="008000"/>
                </a:solidFill>
                <a:latin typeface="Consolas" panose="020B0609020204030204" pitchFamily="49" charset="0"/>
              </a:rPr>
              <a:t> of the prices and use the aggregate </a:t>
            </a:r>
            <a:r>
              <a:rPr lang="en-US" sz="1100" dirty="0" err="1">
                <a:solidFill>
                  <a:srgbClr val="008000"/>
                </a:solidFill>
                <a:latin typeface="Consolas" panose="020B0609020204030204" pitchFamily="49" charset="0"/>
              </a:rPr>
              <a:t>fn</a:t>
            </a:r>
            <a:r>
              <a:rPr lang="en-US" sz="1100" dirty="0">
                <a:solidFill>
                  <a:srgbClr val="008000"/>
                </a:solidFill>
                <a:latin typeface="Consolas" panose="020B0609020204030204" pitchFamily="49" charset="0"/>
              </a:rPr>
              <a:t> avg to get the average </a:t>
            </a:r>
            <a:br>
              <a:rPr lang="en-US" sz="1100" dirty="0">
                <a:solidFill>
                  <a:srgbClr val="008000"/>
                </a:solidFill>
                <a:latin typeface="Consolas" panose="020B0609020204030204" pitchFamily="49" charset="0"/>
              </a:rPr>
            </a:br>
            <a:r>
              <a:rPr lang="en-US" sz="1100" dirty="0">
                <a:solidFill>
                  <a:srgbClr val="008000"/>
                </a:solidFill>
                <a:latin typeface="Consolas" panose="020B0609020204030204" pitchFamily="49" charset="0"/>
              </a:rPr>
              <a:t>and use where clause to get only the one with the </a:t>
            </a:r>
            <a:r>
              <a:rPr lang="en-US" sz="1100" dirty="0" err="1">
                <a:solidFill>
                  <a:srgbClr val="008000"/>
                </a:solidFill>
                <a:latin typeface="Consolas" panose="020B0609020204030204" pitchFamily="49" charset="0"/>
              </a:rPr>
              <a:t>no_children</a:t>
            </a:r>
            <a:r>
              <a:rPr lang="en-US" sz="1100" dirty="0">
                <a:solidFill>
                  <a:srgbClr val="008000"/>
                </a:solidFill>
                <a:latin typeface="Consolas" panose="020B0609020204030204" pitchFamily="49" charset="0"/>
              </a:rPr>
              <a:t> &gt; 0</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215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this pie chart, we can identify the popular tags. On the right hand side, I did a bar chart to show the like count and view count for tags</a:t>
            </a:r>
          </a:p>
        </p:txBody>
      </p:sp>
    </p:spTree>
    <p:extLst>
      <p:ext uri="{BB962C8B-B14F-4D97-AF65-F5344CB8AC3E}">
        <p14:creationId xmlns:p14="http://schemas.microsoft.com/office/powerpoint/2010/main" val="260665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also another type of visualization</a:t>
            </a:r>
          </a:p>
        </p:txBody>
      </p:sp>
    </p:spTree>
    <p:extLst>
      <p:ext uri="{BB962C8B-B14F-4D97-AF65-F5344CB8AC3E}">
        <p14:creationId xmlns:p14="http://schemas.microsoft.com/office/powerpoint/2010/main" val="1326433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graphs as illustrated before represent the views, comments, and likes versus different times such as years, days, and hours</a:t>
            </a:r>
          </a:p>
        </p:txBody>
      </p:sp>
    </p:spTree>
    <p:extLst>
      <p:ext uri="{BB962C8B-B14F-4D97-AF65-F5344CB8AC3E}">
        <p14:creationId xmlns:p14="http://schemas.microsoft.com/office/powerpoint/2010/main" val="1189044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hours, the publishing peak was 2:31 pm. </a:t>
            </a:r>
          </a:p>
          <a:p>
            <a:r>
              <a:rPr lang="en-US" dirty="0"/>
              <a:t>For years, the publishing peak was 2011 pm.</a:t>
            </a:r>
          </a:p>
          <a:p>
            <a:r>
              <a:rPr lang="en-US" dirty="0"/>
              <a:t>From the figures, we can deduce the max comment count, view count, and like count.</a:t>
            </a:r>
          </a:p>
        </p:txBody>
      </p:sp>
    </p:spTree>
    <p:extLst>
      <p:ext uri="{BB962C8B-B14F-4D97-AF65-F5344CB8AC3E}">
        <p14:creationId xmlns:p14="http://schemas.microsoft.com/office/powerpoint/2010/main" val="3031350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days, the publishing peak was 30.</a:t>
            </a:r>
          </a:p>
          <a:p>
            <a:r>
              <a:rPr lang="en-US" dirty="0"/>
              <a:t>From the figures, we can deduce the max comment count, view count, and like count.</a:t>
            </a:r>
          </a:p>
          <a:p>
            <a:endParaRPr lang="en-US" dirty="0"/>
          </a:p>
        </p:txBody>
      </p:sp>
    </p:spTree>
    <p:extLst>
      <p:ext uri="{BB962C8B-B14F-4D97-AF65-F5344CB8AC3E}">
        <p14:creationId xmlns:p14="http://schemas.microsoft.com/office/powerpoint/2010/main" val="4057209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visualized comment vs like, view vs like, and view vs comment, but it seems there is no clear relation</a:t>
            </a:r>
          </a:p>
        </p:txBody>
      </p:sp>
    </p:spTree>
    <p:extLst>
      <p:ext uri="{BB962C8B-B14F-4D97-AF65-F5344CB8AC3E}">
        <p14:creationId xmlns:p14="http://schemas.microsoft.com/office/powerpoint/2010/main" val="2027687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graph on the left hand side shows that videos with descript and low duration tend to have high likes</a:t>
            </a:r>
          </a:p>
          <a:p>
            <a:r>
              <a:rPr lang="en-US" dirty="0"/>
              <a:t>The graph on the right shows that videos with tags and without caption tend to have high views</a:t>
            </a:r>
          </a:p>
        </p:txBody>
      </p:sp>
    </p:spTree>
    <p:extLst>
      <p:ext uri="{BB962C8B-B14F-4D97-AF65-F5344CB8AC3E}">
        <p14:creationId xmlns:p14="http://schemas.microsoft.com/office/powerpoint/2010/main" val="4044525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two graphs at the right ensure the trends discussed in the previous slide</a:t>
            </a:r>
          </a:p>
          <a:p>
            <a:r>
              <a:rPr lang="en-US" dirty="0"/>
              <a:t>The new is the graph at left. It shows that </a:t>
            </a:r>
            <a:r>
              <a:rPr lang="en-US" dirty="0" err="1"/>
              <a:t>hd</a:t>
            </a:r>
            <a:r>
              <a:rPr lang="en-US" dirty="0"/>
              <a:t> videos </a:t>
            </a:r>
            <a:r>
              <a:rPr lang="en-US" dirty="0" err="1"/>
              <a:t>hve</a:t>
            </a:r>
            <a:r>
              <a:rPr lang="en-US" dirty="0"/>
              <a:t> more likes</a:t>
            </a:r>
          </a:p>
        </p:txBody>
      </p:sp>
    </p:spTree>
    <p:extLst>
      <p:ext uri="{BB962C8B-B14F-4D97-AF65-F5344CB8AC3E}">
        <p14:creationId xmlns:p14="http://schemas.microsoft.com/office/powerpoint/2010/main" val="184391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Unnecessary column, so I removed it.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There where nulls. I did a conditional column, and during analysis I used it as a filter. So, I can analysis the data with and without the nulls. Also, if I removed the </a:t>
            </a:r>
            <a:r>
              <a:rPr lang="en-US" dirty="0" err="1"/>
              <a:t>nulls’s</a:t>
            </a:r>
            <a:r>
              <a:rPr lang="en-US" dirty="0"/>
              <a:t> rows that may lead to loosing valuable information.</a:t>
            </a:r>
            <a:endParaRPr dirty="0"/>
          </a:p>
        </p:txBody>
      </p:sp>
    </p:spTree>
    <p:extLst>
      <p:ext uri="{BB962C8B-B14F-4D97-AF65-F5344CB8AC3E}">
        <p14:creationId xmlns:p14="http://schemas.microsoft.com/office/powerpoint/2010/main" val="260489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All records in this column was 0, so I removed it</a:t>
            </a:r>
            <a:endParaRPr dirty="0"/>
          </a:p>
        </p:txBody>
      </p:sp>
    </p:spTree>
    <p:extLst>
      <p:ext uri="{BB962C8B-B14F-4D97-AF65-F5344CB8AC3E}">
        <p14:creationId xmlns:p14="http://schemas.microsoft.com/office/powerpoint/2010/main" val="313400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I used the z score equation, then I did a conditional column to make yes on values less than -3 or greater than 3. Then, I used this column as a filter as shown in this example. </a:t>
            </a:r>
          </a:p>
          <a:p>
            <a:pPr marL="158750" indent="0">
              <a:buNone/>
            </a:pPr>
            <a:r>
              <a:rPr lang="en-US" dirty="0"/>
              <a:t>I used the same techniques for all columns with numerical values such as </a:t>
            </a:r>
            <a:r>
              <a:rPr lang="en-US" dirty="0" err="1"/>
              <a:t>viewcount</a:t>
            </a:r>
            <a:r>
              <a:rPr lang="en-US" dirty="0"/>
              <a:t>, like count, and comment count.</a:t>
            </a:r>
            <a:endParaRPr dirty="0"/>
          </a:p>
        </p:txBody>
      </p:sp>
    </p:spTree>
    <p:extLst>
      <p:ext uri="{BB962C8B-B14F-4D97-AF65-F5344CB8AC3E}">
        <p14:creationId xmlns:p14="http://schemas.microsoft.com/office/powerpoint/2010/main" val="242818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column contained empty square brackets, so I did a conditional column to mark rows with tags with “</a:t>
            </a:r>
            <a:r>
              <a:rPr lang="en-US" dirty="0" err="1"/>
              <a:t>yes_tage</a:t>
            </a:r>
            <a:r>
              <a:rPr lang="en-US" dirty="0"/>
              <a:t>” and ones with empty [] with </a:t>
            </a:r>
            <a:r>
              <a:rPr lang="en-US" dirty="0" err="1"/>
              <a:t>no_tags</a:t>
            </a:r>
            <a:r>
              <a:rPr lang="en-US" dirty="0"/>
              <a:t>. Then I used the column in filter during the analysis</a:t>
            </a:r>
            <a:endParaRPr dirty="0"/>
          </a:p>
        </p:txBody>
      </p:sp>
    </p:spTree>
    <p:extLst>
      <p:ext uri="{BB962C8B-B14F-4D97-AF65-F5344CB8AC3E}">
        <p14:creationId xmlns:p14="http://schemas.microsoft.com/office/powerpoint/2010/main" val="489335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All information about the time was in one column, so I </a:t>
            </a:r>
            <a:r>
              <a:rPr lang="en-US" dirty="0" err="1"/>
              <a:t>splitted</a:t>
            </a:r>
            <a:r>
              <a:rPr lang="en-US" dirty="0"/>
              <a:t> it into two columns as illustrated here to make to easier in visualization</a:t>
            </a:r>
            <a:endParaRPr dirty="0"/>
          </a:p>
        </p:txBody>
      </p:sp>
    </p:spTree>
    <p:extLst>
      <p:ext uri="{BB962C8B-B14F-4D97-AF65-F5344CB8AC3E}">
        <p14:creationId xmlns:p14="http://schemas.microsoft.com/office/powerpoint/2010/main" val="289071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87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48150" y="689462"/>
            <a:ext cx="4892400" cy="2718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8500"/>
              <a:buNone/>
              <a:defRPr sz="5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6089425" y="3837125"/>
            <a:ext cx="2334600" cy="73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6"/>
          <p:cNvSpPr/>
          <p:nvPr/>
        </p:nvSpPr>
        <p:spPr>
          <a:xfrm>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720007" y="16959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6" name="Google Shape;126;p25"/>
          <p:cNvSpPr txBox="1">
            <a:spLocks noGrp="1"/>
          </p:cNvSpPr>
          <p:nvPr>
            <p:ph type="title" idx="2"/>
          </p:nvPr>
        </p:nvSpPr>
        <p:spPr>
          <a:xfrm>
            <a:off x="4571588" y="16959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7" name="Google Shape;127;p25"/>
          <p:cNvSpPr txBox="1">
            <a:spLocks noGrp="1"/>
          </p:cNvSpPr>
          <p:nvPr>
            <p:ph type="subTitle" idx="1"/>
          </p:nvPr>
        </p:nvSpPr>
        <p:spPr>
          <a:xfrm>
            <a:off x="720000" y="20895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5"/>
          <p:cNvSpPr txBox="1">
            <a:spLocks noGrp="1"/>
          </p:cNvSpPr>
          <p:nvPr>
            <p:ph type="subTitle" idx="3"/>
          </p:nvPr>
        </p:nvSpPr>
        <p:spPr>
          <a:xfrm>
            <a:off x="4571581" y="20895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 name="Google Shape;129;p25"/>
          <p:cNvSpPr txBox="1">
            <a:spLocks noGrp="1"/>
          </p:cNvSpPr>
          <p:nvPr>
            <p:ph type="title" idx="4"/>
          </p:nvPr>
        </p:nvSpPr>
        <p:spPr>
          <a:xfrm>
            <a:off x="720007" y="32204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0" name="Google Shape;130;p25"/>
          <p:cNvSpPr txBox="1">
            <a:spLocks noGrp="1"/>
          </p:cNvSpPr>
          <p:nvPr>
            <p:ph type="title" idx="5"/>
          </p:nvPr>
        </p:nvSpPr>
        <p:spPr>
          <a:xfrm>
            <a:off x="4571588" y="32204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1" name="Google Shape;131;p25"/>
          <p:cNvSpPr txBox="1">
            <a:spLocks noGrp="1"/>
          </p:cNvSpPr>
          <p:nvPr>
            <p:ph type="subTitle" idx="6"/>
          </p:nvPr>
        </p:nvSpPr>
        <p:spPr>
          <a:xfrm>
            <a:off x="720000" y="36140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2" name="Google Shape;132;p25"/>
          <p:cNvSpPr txBox="1">
            <a:spLocks noGrp="1"/>
          </p:cNvSpPr>
          <p:nvPr>
            <p:ph type="subTitle" idx="7"/>
          </p:nvPr>
        </p:nvSpPr>
        <p:spPr>
          <a:xfrm>
            <a:off x="4571581" y="36140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3" name="Google Shape;133;p2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4" name="Google Shape;134;p25"/>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82"/>
        <p:cNvGrpSpPr/>
        <p:nvPr/>
      </p:nvGrpSpPr>
      <p:grpSpPr>
        <a:xfrm>
          <a:off x="0" y="0"/>
          <a:ext cx="0" cy="0"/>
          <a:chOff x="0" y="0"/>
          <a:chExt cx="0" cy="0"/>
        </a:xfrm>
      </p:grpSpPr>
      <p:sp>
        <p:nvSpPr>
          <p:cNvPr id="183" name="Google Shape;183;p32"/>
          <p:cNvSpPr/>
          <p:nvPr/>
        </p:nvSpPr>
        <p:spPr>
          <a:xfrm rot="5400000">
            <a:off x="4305500" y="308418"/>
            <a:ext cx="536400" cy="91476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84"/>
        <p:cNvGrpSpPr/>
        <p:nvPr/>
      </p:nvGrpSpPr>
      <p:grpSpPr>
        <a:xfrm>
          <a:off x="0" y="0"/>
          <a:ext cx="0" cy="0"/>
          <a:chOff x="0" y="0"/>
          <a:chExt cx="0" cy="0"/>
        </a:xfrm>
      </p:grpSpPr>
      <p:grpSp>
        <p:nvGrpSpPr>
          <p:cNvPr id="185" name="Google Shape;185;p33"/>
          <p:cNvGrpSpPr/>
          <p:nvPr/>
        </p:nvGrpSpPr>
        <p:grpSpPr>
          <a:xfrm>
            <a:off x="-571475" y="4622841"/>
            <a:ext cx="10286950" cy="527576"/>
            <a:chOff x="-100" y="4622841"/>
            <a:chExt cx="10286950" cy="527576"/>
          </a:xfrm>
        </p:grpSpPr>
        <p:pic>
          <p:nvPicPr>
            <p:cNvPr id="186" name="Google Shape;186;p33"/>
            <p:cNvPicPr preferRelativeResize="0"/>
            <p:nvPr/>
          </p:nvPicPr>
          <p:blipFill rotWithShape="1">
            <a:blip r:embed="rId2">
              <a:alphaModFix/>
            </a:blip>
            <a:srcRect l="73809" r="-2"/>
            <a:stretch/>
          </p:blipFill>
          <p:spPr>
            <a:xfrm rot="5400000">
              <a:off x="2307850" y="2314891"/>
              <a:ext cx="527576" cy="5143475"/>
            </a:xfrm>
            <a:prstGeom prst="rect">
              <a:avLst/>
            </a:prstGeom>
            <a:noFill/>
            <a:ln>
              <a:noFill/>
            </a:ln>
          </p:spPr>
        </p:pic>
        <p:pic>
          <p:nvPicPr>
            <p:cNvPr id="187" name="Google Shape;187;p33"/>
            <p:cNvPicPr preferRelativeResize="0"/>
            <p:nvPr/>
          </p:nvPicPr>
          <p:blipFill rotWithShape="1">
            <a:blip r:embed="rId2">
              <a:alphaModFix/>
            </a:blip>
            <a:srcRect l="73809" t="-510" r="-2" b="510"/>
            <a:stretch/>
          </p:blipFill>
          <p:spPr>
            <a:xfrm rot="5400000">
              <a:off x="7451325" y="2314891"/>
              <a:ext cx="527576" cy="51434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1pPr>
            <a:lvl2pPr lvl="1">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2pPr>
            <a:lvl3pPr lvl="2">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3pPr>
            <a:lvl4pPr lvl="3">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4pPr>
            <a:lvl5pPr lvl="4">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5pPr>
            <a:lvl6pPr lvl="5">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6pPr>
            <a:lvl7pPr lvl="6">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7pPr>
            <a:lvl8pPr lvl="7">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8pPr>
            <a:lvl9pPr lvl="8">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71" r:id="rId3"/>
    <p:sldLayoutId id="2147483678" r:id="rId4"/>
    <p:sldLayoutId id="214748367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ctrTitle"/>
          </p:nvPr>
        </p:nvSpPr>
        <p:spPr>
          <a:xfrm>
            <a:off x="2515112" y="689462"/>
            <a:ext cx="5867630" cy="271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1"/>
                </a:solidFill>
              </a:rPr>
              <a:t>Task 3 Solution</a:t>
            </a:r>
            <a:endParaRPr dirty="0">
              <a:solidFill>
                <a:schemeClr val="accent1"/>
              </a:solidFill>
            </a:endParaRPr>
          </a:p>
        </p:txBody>
      </p:sp>
      <p:cxnSp>
        <p:nvCxnSpPr>
          <p:cNvPr id="200" name="Google Shape;200;p37"/>
          <p:cNvCxnSpPr/>
          <p:nvPr/>
        </p:nvCxnSpPr>
        <p:spPr>
          <a:xfrm>
            <a:off x="2468800" y="3562475"/>
            <a:ext cx="5966400" cy="0"/>
          </a:xfrm>
          <a:prstGeom prst="straightConnector1">
            <a:avLst/>
          </a:prstGeom>
          <a:noFill/>
          <a:ln w="9525" cap="flat" cmpd="sng">
            <a:solidFill>
              <a:schemeClr val="dk1"/>
            </a:solidFill>
            <a:prstDash val="solid"/>
            <a:round/>
            <a:headEnd type="none" w="med" len="med"/>
            <a:tailEnd type="none" w="med" len="med"/>
          </a:ln>
        </p:spPr>
      </p:cxnSp>
      <p:grpSp>
        <p:nvGrpSpPr>
          <p:cNvPr id="201" name="Google Shape;201;p37"/>
          <p:cNvGrpSpPr/>
          <p:nvPr/>
        </p:nvGrpSpPr>
        <p:grpSpPr>
          <a:xfrm>
            <a:off x="8222574" y="355031"/>
            <a:ext cx="402866" cy="369933"/>
            <a:chOff x="6985538" y="307000"/>
            <a:chExt cx="1545325" cy="1419000"/>
          </a:xfrm>
        </p:grpSpPr>
        <p:sp>
          <p:nvSpPr>
            <p:cNvPr id="202" name="Google Shape;202;p3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8" name="Google Shape;208;p37"/>
          <p:cNvPicPr preferRelativeResize="0"/>
          <p:nvPr/>
        </p:nvPicPr>
        <p:blipFill>
          <a:blip r:embed="rId5">
            <a:alphaModFix/>
          </a:blip>
          <a:stretch>
            <a:fillRect/>
          </a:stretch>
        </p:blipFill>
        <p:spPr>
          <a:xfrm>
            <a:off x="459664" y="0"/>
            <a:ext cx="2014201" cy="5143475"/>
          </a:xfrm>
          <a:prstGeom prst="rect">
            <a:avLst/>
          </a:prstGeom>
          <a:noFill/>
          <a:ln>
            <a:noFill/>
          </a:ln>
        </p:spPr>
      </p:pic>
      <p:sp>
        <p:nvSpPr>
          <p:cNvPr id="209" name="Google Shape;209;p37"/>
          <p:cNvSpPr/>
          <p:nvPr/>
        </p:nvSpPr>
        <p:spPr>
          <a:xfrm>
            <a:off x="0" y="-24000"/>
            <a:ext cx="1810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Audio 11">
            <a:hlinkClick r:id="" action="ppaction://media"/>
            <a:extLst>
              <a:ext uri="{FF2B5EF4-FFF2-40B4-BE49-F238E27FC236}">
                <a16:creationId xmlns:a16="http://schemas.microsoft.com/office/drawing/2014/main" id="{BFF27603-EA35-804E-6483-2155636C14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344"/>
    </mc:Choice>
    <mc:Fallback>
      <p:transition spd="slow" advTm="5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61" x="2909888" y="665163"/>
          <p14:tracePt t="131" x="2897188" y="665163"/>
          <p14:tracePt t="166" x="2886075" y="665163"/>
          <p14:tracePt t="209" x="2873375" y="665163"/>
          <p14:tracePt t="223" x="2862263" y="665163"/>
          <p14:tracePt t="265" x="2849563" y="665163"/>
          <p14:tracePt t="278" x="2838450" y="665163"/>
          <p14:tracePt t="307" x="2825750" y="665163"/>
          <p14:tracePt t="335" x="2814638" y="665163"/>
          <p14:tracePt t="349" x="2801938" y="665163"/>
          <p14:tracePt t="399" x="2790825" y="665163"/>
          <p14:tracePt t="646" x="2801938" y="665163"/>
          <p14:tracePt t="666" x="2814638" y="665163"/>
          <p14:tracePt t="701" x="2825750" y="665163"/>
          <p14:tracePt t="715" x="2838450" y="665163"/>
          <p14:tracePt t="729" x="2849563" y="665163"/>
          <p14:tracePt t="757" x="2862263" y="665163"/>
          <p14:tracePt t="771" x="2873375" y="654050"/>
          <p14:tracePt t="792" x="2873375" y="641350"/>
          <p14:tracePt t="806" x="2886075" y="641350"/>
          <p14:tracePt t="813" x="2886075" y="630238"/>
          <p14:tracePt t="820" x="2886075" y="617538"/>
          <p14:tracePt t="827" x="2886075" y="606425"/>
          <p14:tracePt t="848" x="2886075" y="593725"/>
          <p14:tracePt t="855" x="2886075" y="582613"/>
          <p14:tracePt t="892" x="2886075" y="569913"/>
          <p14:tracePt t="906" x="2886075" y="558800"/>
          <p14:tracePt t="927" x="2886075" y="546100"/>
          <p14:tracePt t="956" x="2886075" y="534988"/>
          <p14:tracePt t="984" x="2873375" y="534988"/>
          <p14:tracePt t="2267" x="2862263" y="534988"/>
          <p14:tracePt t="2323" x="2849563" y="534988"/>
          <p14:tracePt t="2395" x="2838450" y="534988"/>
          <p14:tracePt t="2542" x="2825750" y="534988"/>
          <p14:tracePt t="2682" x="2825750" y="546100"/>
          <p14:tracePt t="3295" x="2838450" y="546100"/>
          <p14:tracePt t="3302" x="2838450" y="558800"/>
          <p14:tracePt t="3316" x="2849563" y="558800"/>
          <p14:tracePt t="3351" x="2862263" y="558800"/>
          <p14:tracePt t="3365" x="2873375" y="558800"/>
          <p14:tracePt t="3393" x="2886075" y="558800"/>
          <p14:tracePt t="3414" x="2897188" y="558800"/>
          <p14:tracePt t="3505" x="2897188" y="569913"/>
          <p14:tracePt t="3534" x="2897188" y="582613"/>
          <p14:tracePt t="3569" x="2897188" y="593725"/>
          <p14:tracePt t="3646" x="2909888" y="606425"/>
          <p14:tracePt t="3660" x="2921000" y="606425"/>
          <p14:tracePt t="3674" x="2933700" y="606425"/>
          <p14:tracePt t="3709" x="2944813" y="606425"/>
          <p14:tracePt t="3723" x="2957513" y="606425"/>
          <p14:tracePt t="4123" x="2944813" y="606425"/>
          <p14:tracePt t="4144" x="2933700" y="606425"/>
          <p14:tracePt t="4151" x="2921000" y="606425"/>
          <p14:tracePt t="4158" x="2909888" y="606425"/>
          <p14:tracePt t="4172" x="2897188" y="606425"/>
          <p14:tracePt t="4187" x="2886075" y="606425"/>
          <p14:tracePt t="4201" x="2873375" y="606425"/>
          <p14:tracePt t="4209" x="2862263" y="606425"/>
          <p14:tracePt t="4236" x="2849563" y="606425"/>
          <p14:tracePt t="4250" x="2838450" y="606425"/>
          <p14:tracePt t="4306" x="2838450" y="617538"/>
          <p14:tracePt t="4320" x="2838450" y="630238"/>
          <p14:tracePt t="4341" x="2849563" y="630238"/>
          <p14:tracePt t="4348" x="2849563" y="641350"/>
          <p14:tracePt t="4355" x="2849563" y="654050"/>
          <p14:tracePt t="4376" x="2849563" y="665163"/>
          <p14:tracePt t="4383" x="2849563" y="677863"/>
          <p14:tracePt t="4390" x="2862263" y="688975"/>
          <p14:tracePt t="4397" x="2862263" y="700088"/>
          <p14:tracePt t="4405" x="2873375" y="712788"/>
          <p14:tracePt t="4411" x="2873375" y="723900"/>
          <p14:tracePt t="4418" x="2886075" y="747713"/>
          <p14:tracePt t="4425" x="2886075" y="760413"/>
          <p14:tracePt t="4433" x="2897188" y="771525"/>
          <p14:tracePt t="4440" x="2909888" y="784225"/>
          <p14:tracePt t="4447" x="2921000" y="808038"/>
          <p14:tracePt t="4461" x="2921000" y="819150"/>
          <p14:tracePt t="4468" x="2921000" y="831850"/>
          <p14:tracePt t="4475" x="2933700" y="831850"/>
          <p14:tracePt t="4482" x="2933700" y="842963"/>
          <p14:tracePt t="4489" x="2944813" y="855663"/>
          <p14:tracePt t="4497" x="2944813" y="866775"/>
          <p14:tracePt t="4524" x="2957513" y="866775"/>
          <p14:tracePt t="4531" x="2957513" y="879475"/>
          <p14:tracePt t="4539" x="2968625" y="87947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94B5B6-35B3-3C9F-B32B-8A92D9A09FA4}"/>
              </a:ext>
            </a:extLst>
          </p:cNvPr>
          <p:cNvPicPr>
            <a:picLocks noChangeAspect="1"/>
          </p:cNvPicPr>
          <p:nvPr/>
        </p:nvPicPr>
        <p:blipFill>
          <a:blip r:embed="rId5"/>
          <a:stretch>
            <a:fillRect/>
          </a:stretch>
        </p:blipFill>
        <p:spPr>
          <a:xfrm>
            <a:off x="0" y="0"/>
            <a:ext cx="9144000" cy="5043096"/>
          </a:xfrm>
          <a:prstGeom prst="rect">
            <a:avLst/>
          </a:prstGeom>
        </p:spPr>
      </p:pic>
      <p:pic>
        <p:nvPicPr>
          <p:cNvPr id="8" name="Audio 7">
            <a:hlinkClick r:id="" action="ppaction://media"/>
            <a:extLst>
              <a:ext uri="{FF2B5EF4-FFF2-40B4-BE49-F238E27FC236}">
                <a16:creationId xmlns:a16="http://schemas.microsoft.com/office/drawing/2014/main" id="{12327305-CD63-211C-B751-FB7AA8C656B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5145139"/>
      </p:ext>
    </p:extLst>
  </p:cSld>
  <p:clrMapOvr>
    <a:masterClrMapping/>
  </p:clrMapOvr>
  <mc:AlternateContent xmlns:mc="http://schemas.openxmlformats.org/markup-compatibility/2006">
    <mc:Choice xmlns:p14="http://schemas.microsoft.com/office/powerpoint/2010/main" Requires="p14">
      <p:transition spd="slow" p14:dur="2000" advTm="15266"/>
    </mc:Choice>
    <mc:Fallback>
      <p:transition spd="slow" advTm="15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727" x="3159125" y="985838"/>
          <p14:tracePt t="733" x="3217863" y="985838"/>
          <p14:tracePt t="741" x="3302000" y="985838"/>
          <p14:tracePt t="747" x="3395663" y="985838"/>
          <p14:tracePt t="755" x="3514725" y="998538"/>
          <p14:tracePt t="763" x="3622675" y="1009650"/>
          <p14:tracePt t="769" x="3716338" y="1022350"/>
          <p14:tracePt t="776" x="3824288" y="1033463"/>
          <p14:tracePt t="783" x="3906838" y="1033463"/>
          <p14:tracePt t="791" x="3965575" y="1044575"/>
          <p14:tracePt t="799" x="4025900" y="1044575"/>
          <p14:tracePt t="808" x="4073525" y="1044575"/>
          <p14:tracePt t="816" x="4108450" y="1044575"/>
          <p14:tracePt t="817" x="4156075" y="1044575"/>
          <p14:tracePt t="824" x="4168775" y="1044575"/>
          <p14:tracePt t="833" x="4203700" y="1044575"/>
          <p14:tracePt t="841" x="4216400" y="1044575"/>
          <p14:tracePt t="849" x="4227513" y="1044575"/>
          <p14:tracePt t="857" x="4251325" y="1044575"/>
          <p14:tracePt t="874" x="4264025" y="1044575"/>
          <p14:tracePt t="881" x="4275138" y="1044575"/>
          <p14:tracePt t="909" x="4275138" y="1033463"/>
          <p14:tracePt t="944" x="4264025" y="1022350"/>
          <p14:tracePt t="951" x="4251325" y="1022350"/>
          <p14:tracePt t="958" x="4227513" y="1022350"/>
          <p14:tracePt t="966" x="4203700" y="1009650"/>
          <p14:tracePt t="972" x="4168775" y="998538"/>
          <p14:tracePt t="979" x="4121150" y="985838"/>
          <p14:tracePt t="986" x="4013200" y="974725"/>
          <p14:tracePt t="993" x="3919538" y="962025"/>
          <p14:tracePt t="1000" x="3776663" y="938213"/>
          <p14:tracePt t="1007" x="3657600" y="938213"/>
          <p14:tracePt t="1015" x="3538538" y="927100"/>
          <p14:tracePt t="1024" x="3432175" y="927100"/>
          <p14:tracePt t="1032" x="3349625" y="914400"/>
          <p14:tracePt t="1040" x="3265488" y="914400"/>
          <p14:tracePt t="1049" x="3159125" y="914400"/>
          <p14:tracePt t="1057" x="3098800" y="914400"/>
          <p14:tracePt t="1065" x="3074988" y="914400"/>
          <p14:tracePt t="1074" x="3028950" y="914400"/>
          <p14:tracePt t="1082" x="2981325" y="927100"/>
          <p14:tracePt t="1091" x="2921000" y="927100"/>
          <p14:tracePt t="1099" x="2897188" y="938213"/>
          <p14:tracePt t="1107" x="2862263" y="938213"/>
          <p14:tracePt t="1115" x="2849563" y="938213"/>
          <p14:tracePt t="1123" x="2825750" y="938213"/>
          <p14:tracePt t="1132" x="2801938" y="950913"/>
          <p14:tracePt t="1133" x="2790825" y="950913"/>
          <p14:tracePt t="1141" x="2778125" y="962025"/>
          <p14:tracePt t="1149" x="2767013" y="962025"/>
          <p14:tracePt t="1162" x="2754313" y="974725"/>
          <p14:tracePt t="1175" x="2743200" y="974725"/>
          <p14:tracePt t="1344" x="2754313" y="974725"/>
          <p14:tracePt t="1400" x="2767013" y="974725"/>
          <p14:tracePt t="1639" x="2754313" y="974725"/>
          <p14:tracePt t="1646" x="2732088" y="974725"/>
          <p14:tracePt t="1660" x="2719388" y="974725"/>
          <p14:tracePt t="1667" x="2708275" y="974725"/>
          <p14:tracePt t="1674" x="2684463" y="974725"/>
          <p14:tracePt t="1681" x="2671763" y="974725"/>
          <p14:tracePt t="1695" x="2660650" y="974725"/>
          <p14:tracePt t="1702" x="2636838" y="974725"/>
          <p14:tracePt t="1716" x="2624138" y="974725"/>
          <p14:tracePt t="1723" x="2613025" y="974725"/>
          <p14:tracePt t="1737" x="2600325" y="974725"/>
          <p14:tracePt t="1758" x="2589213" y="974725"/>
          <p14:tracePt t="1828" x="2600325" y="974725"/>
          <p14:tracePt t="1849" x="2613025" y="974725"/>
          <p14:tracePt t="1863" x="2624138" y="974725"/>
          <p14:tracePt t="1898" x="2636838" y="974725"/>
          <p14:tracePt t="1912" x="2647950" y="974725"/>
          <p14:tracePt t="1948" x="2660650" y="962025"/>
          <p14:tracePt t="1962" x="2671763" y="962025"/>
          <p14:tracePt t="1990" x="2684463" y="962025"/>
          <p14:tracePt t="2011" x="2684463" y="950913"/>
          <p14:tracePt t="2032" x="2684463" y="938213"/>
          <p14:tracePt t="2060" x="2684463" y="927100"/>
          <p14:tracePt t="2081" x="2684463" y="914400"/>
          <p14:tracePt t="2102" x="2684463" y="903288"/>
          <p14:tracePt t="2151" x="2684463" y="890588"/>
          <p14:tracePt t="2172" x="2684463" y="879475"/>
          <p14:tracePt t="2271" x="2695575" y="879475"/>
          <p14:tracePt t="2362" x="2708275" y="879475"/>
          <p14:tracePt t="2523" x="2719388" y="879475"/>
          <p14:tracePt t="2558" x="2732088" y="879475"/>
          <p14:tracePt t="2607" x="2743200" y="879475"/>
          <p14:tracePt t="2713" x="2754313" y="879475"/>
          <p14:tracePt t="3064" x="2767013" y="879475"/>
          <p14:tracePt t="3078" x="2767013" y="890588"/>
          <p14:tracePt t="3169" x="2778125" y="890588"/>
          <p14:tracePt t="3176" x="2778125" y="903288"/>
          <p14:tracePt t="3218" x="2790825" y="914400"/>
          <p14:tracePt t="3232" x="2790825" y="927100"/>
          <p14:tracePt t="3239" x="2801938" y="927100"/>
          <p14:tracePt t="3260" x="2801938" y="938213"/>
          <p14:tracePt t="3267" x="2814638" y="938213"/>
          <p14:tracePt t="3274" x="2825750" y="938213"/>
          <p14:tracePt t="3281" x="2825750" y="950913"/>
          <p14:tracePt t="3288" x="2849563" y="950913"/>
          <p14:tracePt t="3295" x="2873375" y="950913"/>
          <p14:tracePt t="3303" x="2897188" y="950913"/>
          <p14:tracePt t="3311" x="2933700" y="950913"/>
          <p14:tracePt t="3320" x="2968625" y="950913"/>
          <p14:tracePt t="3328" x="2992438" y="950913"/>
          <p14:tracePt t="3337" x="3028950" y="962025"/>
          <p14:tracePt t="3338" x="3074988" y="962025"/>
          <p14:tracePt t="3345" x="3087688" y="974725"/>
          <p14:tracePt t="3353" x="3135313" y="974725"/>
          <p14:tracePt t="3361" x="3170238" y="974725"/>
          <p14:tracePt t="3370" x="3206750" y="974725"/>
          <p14:tracePt t="3378" x="3230563" y="974725"/>
          <p14:tracePt t="3386" x="3302000" y="985838"/>
          <p14:tracePt t="3395" x="3325813" y="985838"/>
          <p14:tracePt t="3403" x="3360738" y="985838"/>
          <p14:tracePt t="3412" x="3384550" y="985838"/>
          <p14:tracePt t="3419" x="3408363" y="998538"/>
          <p14:tracePt t="3428" x="3432175" y="998538"/>
          <p14:tracePt t="3429" x="3443288" y="998538"/>
          <p14:tracePt t="3436" x="3467100" y="1009650"/>
          <p14:tracePt t="3444" x="3490913" y="1009650"/>
          <p14:tracePt t="3453" x="3503613" y="1009650"/>
          <p14:tracePt t="3461" x="3527425" y="1009650"/>
          <p14:tracePt t="3470" x="3538538" y="1009650"/>
          <p14:tracePt t="3480" x="3562350" y="1009650"/>
          <p14:tracePt t="3487" x="3575050" y="1009650"/>
          <p14:tracePt t="3501" x="3586163" y="1009650"/>
          <p14:tracePt t="3508" x="3598863" y="1022350"/>
          <p14:tracePt t="3522" x="3609975" y="1022350"/>
          <p14:tracePt t="3530" x="3622675" y="1022350"/>
          <p14:tracePt t="3537" x="3633788" y="1022350"/>
          <p14:tracePt t="3550" x="3633788" y="1033463"/>
          <p14:tracePt t="3557" x="3646488" y="1033463"/>
          <p14:tracePt t="3564" x="3657600" y="1033463"/>
          <p14:tracePt t="3579" x="3668713" y="1033463"/>
          <p14:tracePt t="3585" x="3681413" y="1044575"/>
          <p14:tracePt t="3599" x="3692525" y="1044575"/>
          <p14:tracePt t="3606" x="3692525" y="1057275"/>
          <p14:tracePt t="3620" x="3705225" y="1057275"/>
          <p14:tracePt t="3641" x="3716338" y="1057275"/>
          <p14:tracePt t="3676" x="3729038" y="1057275"/>
          <p14:tracePt t="3690" x="3740150" y="1057275"/>
          <p14:tracePt t="3705" x="3752850" y="1068388"/>
          <p14:tracePt t="3740" x="3752850" y="1081088"/>
          <p14:tracePt t="4484" x="3763963" y="1081088"/>
          <p14:tracePt t="4512" x="3776663" y="1081088"/>
          <p14:tracePt t="4519" x="3776663" y="1092200"/>
          <p14:tracePt t="4540" x="3776663" y="1104900"/>
          <p14:tracePt t="4546" x="3787775" y="1104900"/>
          <p14:tracePt t="4561" x="3800475" y="1104900"/>
          <p14:tracePt t="4568" x="3811588" y="1104900"/>
          <p14:tracePt t="4582" x="3811588" y="1116013"/>
          <p14:tracePt t="4589" x="3824288" y="1116013"/>
          <p14:tracePt t="4596" x="3835400" y="1128713"/>
          <p14:tracePt t="4610" x="3848100" y="1128713"/>
          <p14:tracePt t="4617" x="3859213" y="1139825"/>
          <p14:tracePt t="4624" x="3871913" y="1139825"/>
          <p14:tracePt t="4631" x="3883025" y="1139825"/>
          <p14:tracePt t="4638" x="3895725" y="1139825"/>
          <p14:tracePt t="4645" x="3895725" y="1152525"/>
          <p14:tracePt t="4652" x="3919538" y="1152525"/>
          <p14:tracePt t="4659" x="3930650" y="1152525"/>
          <p14:tracePt t="4667" x="3930650" y="1163638"/>
          <p14:tracePt t="4676" x="3943350" y="1163638"/>
          <p14:tracePt t="4684" x="3965575" y="1163638"/>
          <p14:tracePt t="4694" x="3978275" y="1163638"/>
          <p14:tracePt t="4701" x="3989388" y="1163638"/>
          <p14:tracePt t="4715" x="4002088" y="1163638"/>
          <p14:tracePt t="4722" x="4013200" y="1163638"/>
          <p14:tracePt t="4729" x="4025900" y="1163638"/>
          <p14:tracePt t="4750" x="4037013" y="1163638"/>
          <p14:tracePt t="4757" x="4049713" y="1176338"/>
          <p14:tracePt t="4771" x="4060825" y="1176338"/>
          <p14:tracePt t="4793" x="4073525" y="1176338"/>
          <p14:tracePt t="4807" x="4084638" y="1176338"/>
          <p14:tracePt t="4841" x="4097338" y="1176338"/>
          <p14:tracePt t="4855" x="4108450" y="1187450"/>
          <p14:tracePt t="4891" x="4121150" y="1187450"/>
          <p14:tracePt t="4904" x="4132263" y="1187450"/>
          <p14:tracePt t="4919" x="4144963" y="1187450"/>
          <p14:tracePt t="5958" x="4144963" y="1200150"/>
          <p14:tracePt t="6260" x="4132263" y="1200150"/>
          <p14:tracePt t="6329" x="4121150" y="1200150"/>
          <p14:tracePt t="6456" x="4108450" y="1200150"/>
          <p14:tracePt t="7642" x="4108450" y="1211263"/>
          <p14:tracePt t="7663" x="4108450" y="1223963"/>
          <p14:tracePt t="7677" x="4097338" y="1223963"/>
          <p14:tracePt t="7691" x="4097338" y="1235075"/>
          <p14:tracePt t="7705" x="4084638" y="1247775"/>
          <p14:tracePt t="7712" x="4060825" y="1247775"/>
          <p14:tracePt t="7719" x="4060825" y="1258888"/>
          <p14:tracePt t="7726" x="4025900" y="1258888"/>
          <p14:tracePt t="7733" x="3989388" y="1271588"/>
          <p14:tracePt t="7740" x="3965575" y="1295400"/>
          <p14:tracePt t="7747" x="3919538" y="1306513"/>
          <p14:tracePt t="7754" x="3848100" y="1319213"/>
          <p14:tracePt t="7762" x="3763963" y="1330325"/>
          <p14:tracePt t="7770" x="3681413" y="1366838"/>
          <p14:tracePt t="7778" x="3586163" y="1377950"/>
          <p14:tracePt t="7787" x="3490913" y="1401763"/>
          <p14:tracePt t="7795" x="3408363" y="1425575"/>
          <p14:tracePt t="7796" x="3349625" y="1436688"/>
          <p14:tracePt t="7804" x="3289300" y="1436688"/>
          <p14:tracePt t="7812" x="3217863" y="1449388"/>
          <p14:tracePt t="7820" x="3194050" y="1449388"/>
          <p14:tracePt t="7828" x="3159125" y="1449388"/>
          <p14:tracePt t="7837" x="3122613" y="1449388"/>
          <p14:tracePt t="7845" x="3087688" y="1449388"/>
          <p14:tracePt t="7853" x="3074988" y="1449388"/>
          <p14:tracePt t="7862" x="3063875" y="1449388"/>
          <p14:tracePt t="7870" x="3051175" y="1449388"/>
          <p14:tracePt t="7909" x="3051175" y="1436688"/>
          <p14:tracePt t="7916" x="3063875" y="1436688"/>
          <p14:tracePt t="7930" x="3074988" y="1425575"/>
          <p14:tracePt t="7937" x="3098800" y="1412875"/>
          <p14:tracePt t="7944" x="3098800" y="1401763"/>
          <p14:tracePt t="7951" x="3122613" y="1401763"/>
          <p14:tracePt t="7958" x="3146425" y="1389063"/>
          <p14:tracePt t="7965" x="3146425" y="1377950"/>
          <p14:tracePt t="7972" x="3170238" y="1354138"/>
          <p14:tracePt t="7979" x="3182938" y="1354138"/>
          <p14:tracePt t="7987" x="3182938" y="1343025"/>
          <p14:tracePt t="7995" x="3194050" y="1319213"/>
          <p14:tracePt t="8003" x="3206750" y="1319213"/>
          <p14:tracePt t="8011" x="3206750" y="1295400"/>
          <p14:tracePt t="8020" x="3206750" y="1282700"/>
          <p14:tracePt t="8021" x="3206750" y="1258888"/>
          <p14:tracePt t="8028" x="3206750" y="1247775"/>
          <p14:tracePt t="8037" x="3206750" y="1235075"/>
          <p14:tracePt t="8045" x="3194050" y="1211263"/>
          <p14:tracePt t="8053" x="3170238" y="1200150"/>
          <p14:tracePt t="8061" x="3159125" y="1176338"/>
          <p14:tracePt t="8063" x="3135313" y="1163638"/>
          <p14:tracePt t="8070" x="3098800" y="1139825"/>
          <p14:tracePt t="8078" x="3051175" y="1128713"/>
          <p14:tracePt t="8086" x="3005138" y="1116013"/>
          <p14:tracePt t="8094" x="2944813" y="1092200"/>
          <p14:tracePt t="8103" x="2873375" y="1081088"/>
          <p14:tracePt t="8111" x="2801938" y="1081088"/>
          <p14:tracePt t="8112" x="2732088" y="1081088"/>
          <p14:tracePt t="8120" x="2671763" y="1081088"/>
          <p14:tracePt t="8128" x="2613025" y="1081088"/>
          <p14:tracePt t="8136" x="2541588" y="1104900"/>
          <p14:tracePt t="8144" x="2493963" y="1116013"/>
          <p14:tracePt t="8153" x="2435225" y="1139825"/>
          <p14:tracePt t="8154" x="2374900" y="1176338"/>
          <p14:tracePt t="8161" x="2327275" y="1235075"/>
          <p14:tracePt t="8169" x="2292350" y="1271588"/>
          <p14:tracePt t="8178" x="2255838" y="1319213"/>
          <p14:tracePt t="8186" x="2208213" y="1366838"/>
          <p14:tracePt t="8194" x="2184400" y="1436688"/>
          <p14:tracePt t="8203" x="2125663" y="1627188"/>
          <p14:tracePt t="8211" x="2078038" y="1770063"/>
          <p14:tracePt t="8219" x="2066925" y="1936750"/>
          <p14:tracePt t="8228" x="2043113" y="2125663"/>
          <p14:tracePt t="8236" x="2030413" y="2305050"/>
          <p14:tracePt t="8245" x="2030413" y="2482850"/>
          <p14:tracePt t="8246" x="2054225" y="2649538"/>
          <p14:tracePt t="8253" x="2078038" y="2790825"/>
          <p14:tracePt t="8261" x="2114550" y="2909888"/>
          <p14:tracePt t="8270" x="2160588" y="3017838"/>
          <p14:tracePt t="8277" x="2220913" y="3100388"/>
          <p14:tracePt t="8286" x="2279650" y="3171825"/>
          <p14:tracePt t="8287" x="2327275" y="3230563"/>
          <p14:tracePt t="8294" x="2387600" y="3290888"/>
          <p14:tracePt t="8302" x="2470150" y="3314700"/>
          <p14:tracePt t="8311" x="2552700" y="3325813"/>
          <p14:tracePt t="8319" x="2636838" y="3338513"/>
          <p14:tracePt t="8327" x="2743200" y="3338513"/>
          <p14:tracePt t="8336" x="2825750" y="3325813"/>
          <p14:tracePt t="8337" x="2944813" y="3278188"/>
          <p14:tracePt t="8344" x="3087688" y="3219450"/>
          <p14:tracePt t="8352" x="3241675" y="3111500"/>
          <p14:tracePt t="8361" x="3384550" y="3028950"/>
          <p14:tracePt t="8369" x="3514725" y="2933700"/>
          <p14:tracePt t="8377" x="3646488" y="2838450"/>
          <p14:tracePt t="8378" x="3776663" y="2743200"/>
          <p14:tracePt t="8386" x="3895725" y="2625725"/>
          <p14:tracePt t="8394" x="4025900" y="2530475"/>
          <p14:tracePt t="8403" x="4156075" y="2400300"/>
          <p14:tracePt t="8411" x="4275138" y="2292350"/>
          <p14:tracePt t="8419" x="4357688" y="2197100"/>
          <p14:tracePt t="8428" x="4537075" y="2019300"/>
          <p14:tracePt t="8436" x="4583113" y="1947863"/>
          <p14:tracePt t="8444" x="4643438" y="1876425"/>
          <p14:tracePt t="8452" x="4667250" y="1804988"/>
          <p14:tracePt t="8461" x="4702175" y="1757363"/>
          <p14:tracePt t="8469" x="4725988" y="1687513"/>
          <p14:tracePt t="8470" x="4738688" y="1639888"/>
          <p14:tracePt t="8479" x="4738688" y="1603375"/>
          <p14:tracePt t="8486" x="4738688" y="1544638"/>
          <p14:tracePt t="8494" x="4738688" y="1497013"/>
          <p14:tracePt t="8502" x="4714875" y="1425575"/>
          <p14:tracePt t="8511" x="4678363" y="1366838"/>
          <p14:tracePt t="8512" x="4643438" y="1271588"/>
          <p14:tracePt t="8519" x="4595813" y="1223963"/>
          <p14:tracePt t="8527" x="4560888" y="1152525"/>
          <p14:tracePt t="8535" x="4500563" y="1092200"/>
          <p14:tracePt t="8544" x="4429125" y="1057275"/>
          <p14:tracePt t="8552" x="4370388" y="1009650"/>
          <p14:tracePt t="8561" x="4192588" y="974725"/>
          <p14:tracePt t="8569" x="4097338" y="962025"/>
          <p14:tracePt t="8577" x="3978275" y="962025"/>
          <p14:tracePt t="8586" x="3835400" y="962025"/>
          <p14:tracePt t="8594" x="3692525" y="962025"/>
          <p14:tracePt t="8602" x="3586163" y="1009650"/>
          <p14:tracePt t="8603" x="3503613" y="1033463"/>
          <p14:tracePt t="8611" x="3432175" y="1081088"/>
          <p14:tracePt t="8619" x="3384550" y="1104900"/>
          <p14:tracePt t="8627" x="3336925" y="1139825"/>
          <p14:tracePt t="8636" x="3302000" y="1163638"/>
          <p14:tracePt t="8644" x="3278188" y="1200150"/>
          <p14:tracePt t="8652" x="3241675" y="1247775"/>
          <p14:tracePt t="8660" x="3230563" y="1271588"/>
          <p14:tracePt t="8668" x="3217863" y="1306513"/>
          <p14:tracePt t="8677" x="3206750" y="1330325"/>
          <p14:tracePt t="8685" x="3206750" y="1366838"/>
          <p14:tracePt t="8693" x="3206750" y="1412875"/>
          <p14:tracePt t="8694" x="3217863" y="1460500"/>
          <p14:tracePt t="8702" x="3241675" y="1508125"/>
          <p14:tracePt t="8710" x="3302000" y="1579563"/>
          <p14:tracePt t="8718" x="3384550" y="1651000"/>
          <p14:tracePt t="8727" x="3514725" y="1746250"/>
          <p14:tracePt t="8735" x="3705225" y="1828800"/>
          <p14:tracePt t="8744" x="4251325" y="2008188"/>
          <p14:tracePt t="8752" x="4606925" y="2078038"/>
          <p14:tracePt t="8760" x="4903788" y="2114550"/>
          <p14:tracePt t="8768" x="5165725" y="2138363"/>
          <p14:tracePt t="8777" x="5380038" y="2138363"/>
          <p14:tracePt t="8779" x="5592763" y="2138363"/>
          <p14:tracePt t="8786" x="5772150" y="2138363"/>
          <p14:tracePt t="8794" x="5926138" y="2125663"/>
          <p14:tracePt t="8802" x="6056313" y="2114550"/>
          <p14:tracePt t="8810" x="6175375" y="2101850"/>
          <p14:tracePt t="8819" x="6257925" y="2090738"/>
          <p14:tracePt t="8827" x="6342063" y="2055813"/>
          <p14:tracePt t="8828" x="6424613" y="2032000"/>
          <p14:tracePt t="8836" x="6496050" y="2008188"/>
          <p14:tracePt t="8844" x="6578600" y="1971675"/>
          <p14:tracePt t="8852" x="6650038" y="1936750"/>
          <p14:tracePt t="8860" x="6697663" y="1889125"/>
          <p14:tracePt t="8868" x="6745288" y="1865313"/>
          <p14:tracePt t="8876" x="6780213" y="1828800"/>
          <p14:tracePt t="8877" x="6816725" y="1804988"/>
          <p14:tracePt t="8885" x="6851650" y="1781175"/>
          <p14:tracePt t="8893" x="6864350" y="1757363"/>
          <p14:tracePt t="8902" x="6875463" y="1733550"/>
          <p14:tracePt t="8910" x="6888163" y="1722438"/>
          <p14:tracePt t="8918" x="6899275" y="1722438"/>
          <p14:tracePt t="8919" x="6911975" y="1711325"/>
          <p14:tracePt t="8926" x="6911975" y="1698625"/>
          <p14:tracePt t="8940" x="6911975" y="1687513"/>
          <p14:tracePt t="8947" x="6911975" y="1663700"/>
          <p14:tracePt t="8961" x="6899275" y="1639888"/>
          <p14:tracePt t="8968" x="6888163" y="1627188"/>
          <p14:tracePt t="8976" x="6851650" y="1616075"/>
          <p14:tracePt t="8982" x="6827838" y="1592263"/>
          <p14:tracePt t="8990" x="6780213" y="1568450"/>
          <p14:tracePt t="8996" x="6721475" y="1544638"/>
          <p14:tracePt t="9004" x="6662738" y="1520825"/>
          <p14:tracePt t="9010" x="6591300" y="1473200"/>
          <p14:tracePt t="9018" x="6530975" y="1460500"/>
          <p14:tracePt t="9026" x="6459538" y="1436688"/>
          <p14:tracePt t="9034" x="6389688" y="1425575"/>
          <p14:tracePt t="9043" x="6329363" y="1412875"/>
          <p14:tracePt t="9051" x="6294438" y="1401763"/>
          <p14:tracePt t="9052" x="6257925" y="1401763"/>
          <p14:tracePt t="9060" x="6210300" y="1389063"/>
          <p14:tracePt t="9068" x="6175375" y="1389063"/>
          <p14:tracePt t="9076" x="6151563" y="1389063"/>
          <p14:tracePt t="9085" x="6115050" y="1389063"/>
          <p14:tracePt t="9093" x="6092825" y="1389063"/>
          <p14:tracePt t="9102" x="6008688" y="1389063"/>
          <p14:tracePt t="9109" x="5961063" y="1389063"/>
          <p14:tracePt t="9118" x="5926138" y="1389063"/>
          <p14:tracePt t="9126" x="5865813" y="1401763"/>
          <p14:tracePt t="9135" x="5818188" y="1425575"/>
          <p14:tracePt t="9143" x="5688013" y="1449388"/>
          <p14:tracePt t="9151" x="5629275" y="1460500"/>
          <p14:tracePt t="9159" x="5557838" y="1484313"/>
          <p14:tracePt t="9168" x="5497513" y="1497013"/>
          <p14:tracePt t="9176" x="5427663" y="1531938"/>
          <p14:tracePt t="9184" x="5356225" y="1544638"/>
          <p14:tracePt t="9193" x="5213350" y="1579563"/>
          <p14:tracePt t="9201" x="5141913" y="1603375"/>
          <p14:tracePt t="9209" x="5059363" y="1616075"/>
          <p14:tracePt t="9217" x="4987925" y="1651000"/>
          <p14:tracePt t="9226" x="4903788" y="1674813"/>
          <p14:tracePt t="9234" x="4821238" y="1687513"/>
          <p14:tracePt t="9235" x="4738688" y="1722438"/>
          <p14:tracePt t="9242" x="4630738" y="1746250"/>
          <p14:tracePt t="9251" x="4524375" y="1781175"/>
          <p14:tracePt t="9259" x="4441825" y="1804988"/>
          <p14:tracePt t="9267" x="4346575" y="1817688"/>
          <p14:tracePt t="9276" x="4216400" y="1852613"/>
          <p14:tracePt t="9277" x="4121150" y="1865313"/>
          <p14:tracePt t="9284" x="4013200" y="1876425"/>
          <p14:tracePt t="9292" x="3906838" y="1900238"/>
          <p14:tracePt t="9301" x="3787775" y="1912938"/>
          <p14:tracePt t="9309" x="3692525" y="1912938"/>
          <p14:tracePt t="9317" x="3586163" y="1924050"/>
          <p14:tracePt t="9326" x="3408363" y="1924050"/>
          <p14:tracePt t="9334" x="3325813" y="1924050"/>
          <p14:tracePt t="9342" x="3265488" y="1924050"/>
          <p14:tracePt t="9351" x="3206750" y="1924050"/>
          <p14:tracePt t="9359" x="3159125" y="1924050"/>
          <p14:tracePt t="9367" x="3122613" y="1924050"/>
          <p14:tracePt t="9368" x="3074988" y="1924050"/>
          <p14:tracePt t="9376" x="3040063" y="1924050"/>
          <p14:tracePt t="9384" x="3005138" y="1924050"/>
          <p14:tracePt t="9392" x="2992438" y="1924050"/>
          <p14:tracePt t="9400" x="2968625" y="1924050"/>
          <p14:tracePt t="9410" x="2957513" y="1924050"/>
          <p14:tracePt t="9417" x="2944813" y="1924050"/>
          <p14:tracePt t="9432" x="2933700" y="1924050"/>
          <p14:tracePt t="9474" x="2944813" y="1924050"/>
          <p14:tracePt t="9481" x="2957513" y="1924050"/>
          <p14:tracePt t="9495" x="2981325" y="1924050"/>
          <p14:tracePt t="9502" x="2992438" y="1924050"/>
          <p14:tracePt t="9509" x="3028950" y="1912938"/>
          <p14:tracePt t="9516" x="3074988" y="1900238"/>
          <p14:tracePt t="9523" x="3111500" y="1900238"/>
          <p14:tracePt t="9530" x="3170238" y="1889125"/>
          <p14:tracePt t="9537" x="3217863" y="1852613"/>
          <p14:tracePt t="9544" x="3265488" y="1828800"/>
          <p14:tracePt t="9551" x="3336925" y="1817688"/>
          <p14:tracePt t="9559" x="3384550" y="1793875"/>
          <p14:tracePt t="9567" x="3432175" y="1781175"/>
          <p14:tracePt t="9575" x="3455988" y="1770063"/>
          <p14:tracePt t="9584" x="3490913" y="1746250"/>
          <p14:tracePt t="9592" x="3527425" y="1746250"/>
          <p14:tracePt t="9593" x="3562350" y="1733550"/>
          <p14:tracePt t="9600" x="3575050" y="1722438"/>
          <p14:tracePt t="9608" x="3598863" y="1711325"/>
          <p14:tracePt t="9617" x="3609975" y="1698625"/>
          <p14:tracePt t="9625" x="3622675" y="1687513"/>
          <p14:tracePt t="9634" x="3646488" y="1687513"/>
          <p14:tracePt t="9635" x="3657600" y="1687513"/>
          <p14:tracePt t="9656" x="3668713" y="1674813"/>
          <p14:tracePt t="9670" x="3681413" y="1674813"/>
          <p14:tracePt t="9705" x="3668713" y="1674813"/>
          <p14:tracePt t="9733" x="3657600" y="1674813"/>
          <p14:tracePt t="9740" x="3646488" y="1687513"/>
          <p14:tracePt t="9747" x="3633788" y="1698625"/>
          <p14:tracePt t="9754" x="3633788" y="1711325"/>
          <p14:tracePt t="9761" x="3622675" y="1711325"/>
          <p14:tracePt t="9768" x="3622675" y="1722438"/>
          <p14:tracePt t="9775" x="3622675" y="1733550"/>
          <p14:tracePt t="9783" x="3609975" y="1746250"/>
          <p14:tracePt t="9791" x="3609975" y="1757363"/>
          <p14:tracePt t="9800" x="3609975" y="1770063"/>
          <p14:tracePt t="9808" x="3609975" y="1781175"/>
          <p14:tracePt t="9817" x="3609975" y="1793875"/>
          <p14:tracePt t="9825" x="3609975" y="1804988"/>
          <p14:tracePt t="9838" x="3609975" y="1817688"/>
          <p14:tracePt t="9845" x="3609975" y="1828800"/>
          <p14:tracePt t="9859" x="3609975" y="1841500"/>
          <p14:tracePt t="9867" x="3633788" y="1852613"/>
          <p14:tracePt t="9874" x="3646488" y="1865313"/>
          <p14:tracePt t="9881" x="3668713" y="1889125"/>
          <p14:tracePt t="9888" x="3705225" y="1912938"/>
          <p14:tracePt t="9895" x="3752850" y="1924050"/>
          <p14:tracePt t="9902" x="3811588" y="1947863"/>
          <p14:tracePt t="9908" x="3883025" y="1971675"/>
          <p14:tracePt t="9916" x="3954463" y="1984375"/>
          <p14:tracePt t="9925" x="4037013" y="2019300"/>
          <p14:tracePt t="9933" x="4097338" y="2043113"/>
          <p14:tracePt t="9941" x="4168775" y="2055813"/>
          <p14:tracePt t="9950" x="4216400" y="2078038"/>
          <p14:tracePt t="9951" x="4264025" y="2090738"/>
          <p14:tracePt t="9958" x="4310063" y="2101850"/>
          <p14:tracePt t="9966" x="4322763" y="2114550"/>
          <p14:tracePt t="9975" x="4357688" y="2125663"/>
          <p14:tracePt t="9983" x="4381500" y="2125663"/>
          <p14:tracePt t="9991" x="4394200" y="2138363"/>
          <p14:tracePt t="9992" x="4405313" y="2138363"/>
          <p14:tracePt t="10000" x="4418013" y="2138363"/>
          <p14:tracePt t="10008" x="4429125" y="2138363"/>
          <p14:tracePt t="10016" x="4441825" y="2138363"/>
          <p14:tracePt t="10028" x="4452938" y="2138363"/>
          <p14:tracePt t="10105" x="4441825" y="2125663"/>
          <p14:tracePt t="10112" x="4429125" y="2114550"/>
          <p14:tracePt t="10119" x="4418013" y="2101850"/>
          <p14:tracePt t="10126" x="4394200" y="2090738"/>
          <p14:tracePt t="10133" x="4370388" y="2066925"/>
          <p14:tracePt t="10141" x="4346575" y="2043113"/>
          <p14:tracePt t="10149" x="4310063" y="2019300"/>
          <p14:tracePt t="10157" x="4275138" y="1984375"/>
          <p14:tracePt t="10166" x="4227513" y="1960563"/>
          <p14:tracePt t="10174" x="4168775" y="1912938"/>
          <p14:tracePt t="10175" x="4121150" y="1876425"/>
          <p14:tracePt t="10183" x="4049713" y="1828800"/>
          <p14:tracePt t="10191" x="4002088" y="1781175"/>
          <p14:tracePt t="10199" x="3943350" y="1733550"/>
          <p14:tracePt t="10207" x="3871913" y="1698625"/>
          <p14:tracePt t="10216" x="3824288" y="1663700"/>
          <p14:tracePt t="10217" x="3752850" y="1616075"/>
          <p14:tracePt t="10224" x="3692525" y="1592263"/>
          <p14:tracePt t="10232" x="3657600" y="1555750"/>
          <p14:tracePt t="10241" x="3586163" y="1531938"/>
          <p14:tracePt t="10249" x="3514725" y="1497013"/>
          <p14:tracePt t="10257" x="3455988" y="1484313"/>
          <p14:tracePt t="10266" x="3395663" y="1473200"/>
          <p14:tracePt t="10267" x="3325813" y="1460500"/>
          <p14:tracePt t="10274" x="3265488" y="1460500"/>
          <p14:tracePt t="10282" x="3182938" y="1460500"/>
          <p14:tracePt t="10291" x="3098800" y="1460500"/>
          <p14:tracePt t="10299" x="3005138" y="1460500"/>
          <p14:tracePt t="10307" x="2897188" y="1460500"/>
          <p14:tracePt t="10308" x="2814638" y="1473200"/>
          <p14:tracePt t="10316" x="2695575" y="1497013"/>
          <p14:tracePt t="10324" x="2576513" y="1508125"/>
          <p14:tracePt t="10332" x="2457450" y="1544638"/>
          <p14:tracePt t="10341" x="2351088" y="1555750"/>
          <p14:tracePt t="10349" x="2232025" y="1568450"/>
          <p14:tracePt t="10357" x="2030413" y="1579563"/>
          <p14:tracePt t="10366" x="1947863" y="1579563"/>
          <p14:tracePt t="10374" x="1839913" y="1603375"/>
          <p14:tracePt t="10383" x="1781175" y="1603375"/>
          <p14:tracePt t="10390" x="1722438" y="1603375"/>
          <p14:tracePt t="10399" x="1662113" y="1616075"/>
          <p14:tracePt t="10400" x="1614488" y="1616075"/>
          <p14:tracePt t="10407" x="1566863" y="1616075"/>
          <p14:tracePt t="10415" x="1543050" y="1616075"/>
          <p14:tracePt t="10424" x="1508125" y="1616075"/>
          <p14:tracePt t="10432" x="1473200" y="1616075"/>
          <p14:tracePt t="10440" x="1449388" y="1616075"/>
          <p14:tracePt t="10442" x="1436688" y="1603375"/>
          <p14:tracePt t="10449" x="1425575" y="1603375"/>
          <p14:tracePt t="10457" x="1412875" y="1592263"/>
          <p14:tracePt t="10470" x="1412875" y="1579563"/>
          <p14:tracePt t="10512" x="1425575" y="1579563"/>
          <p14:tracePt t="10527" x="1436688" y="1579563"/>
          <p14:tracePt t="10533" x="1460500" y="1579563"/>
          <p14:tracePt t="10540" x="1473200" y="1579563"/>
          <p14:tracePt t="10547" x="1520825" y="1579563"/>
          <p14:tracePt t="10554" x="1555750" y="1579563"/>
          <p14:tracePt t="10561" x="1603375" y="1579563"/>
          <p14:tracePt t="10568" x="1627188" y="1579563"/>
          <p14:tracePt t="10575" x="1674813" y="1579563"/>
          <p14:tracePt t="10582" x="1709738" y="1579563"/>
          <p14:tracePt t="10590" x="1722438" y="1579563"/>
          <p14:tracePt t="10599" x="1746250" y="1579563"/>
          <p14:tracePt t="10607" x="1770063" y="1568450"/>
          <p14:tracePt t="10615" x="1781175" y="1568450"/>
          <p14:tracePt t="10623" x="1793875" y="1568450"/>
          <p14:tracePt t="10624" x="1804988" y="1568450"/>
          <p14:tracePt t="10632" x="1817688" y="1568450"/>
          <p14:tracePt t="10646" x="1828800" y="1568450"/>
          <p14:tracePt t="10653" x="1839913" y="1568450"/>
          <p14:tracePt t="10751" x="1839913" y="1579563"/>
          <p14:tracePt t="10765" x="1839913" y="1592263"/>
          <p14:tracePt t="10779" x="1828800" y="1592263"/>
          <p14:tracePt t="10800" x="1817688" y="1592263"/>
          <p14:tracePt t="11053" x="1804988" y="1592263"/>
          <p14:tracePt t="11152" x="1817688" y="1592263"/>
          <p14:tracePt t="11159" x="1839913" y="1592263"/>
          <p14:tracePt t="11166" x="1876425" y="1603375"/>
          <p14:tracePt t="11173" x="1935163" y="1616075"/>
          <p14:tracePt t="11180" x="2043113" y="1651000"/>
          <p14:tracePt t="11187" x="2173288" y="1663700"/>
          <p14:tracePt t="11194" x="2374900" y="1698625"/>
          <p14:tracePt t="11201" x="2624138" y="1722438"/>
          <p14:tracePt t="11208" x="2873375" y="1733550"/>
          <p14:tracePt t="11214" x="3122613" y="1733550"/>
          <p14:tracePt t="11222" x="3419475" y="1757363"/>
          <p14:tracePt t="11231" x="3657600" y="1757363"/>
          <p14:tracePt t="11239" x="3906838" y="1757363"/>
          <p14:tracePt t="11247" x="4108450" y="1757363"/>
          <p14:tracePt t="11256" x="4322763" y="1770063"/>
          <p14:tracePt t="11264" x="4560888" y="1770063"/>
          <p14:tracePt t="11265" x="4773613" y="1793875"/>
          <p14:tracePt t="11273" x="4975225" y="1804988"/>
          <p14:tracePt t="11280" x="5178425" y="1817688"/>
          <p14:tracePt t="11289" x="5356225" y="1817688"/>
          <p14:tracePt t="11297" x="5510213" y="1841500"/>
          <p14:tracePt t="11306" x="5664200" y="1852613"/>
          <p14:tracePt t="11307" x="5794375" y="1865313"/>
          <p14:tracePt t="11314" x="5889625" y="1876425"/>
          <p14:tracePt t="11322" x="5961063" y="1900238"/>
          <p14:tracePt t="11330" x="6021388" y="1900238"/>
          <p14:tracePt t="11339" x="6069013" y="1912938"/>
          <p14:tracePt t="11347" x="6092825" y="1912938"/>
          <p14:tracePt t="11356" x="6151563" y="1924050"/>
          <p14:tracePt t="11364" x="6162675" y="1924050"/>
          <p14:tracePt t="11372" x="6186488" y="1936750"/>
          <p14:tracePt t="11380" x="6210300" y="1936750"/>
          <p14:tracePt t="11388" x="6210300" y="1947863"/>
          <p14:tracePt t="11398" x="6223000" y="1947863"/>
          <p14:tracePt t="11405" x="6234113" y="1947863"/>
          <p14:tracePt t="11414" x="6246813" y="1947863"/>
          <p14:tracePt t="11427" x="6257925" y="1947863"/>
          <p14:tracePt t="11448" x="6270625" y="1947863"/>
          <p14:tracePt t="11456" x="6270625" y="1960563"/>
          <p14:tracePt t="11498" x="6281738" y="1960563"/>
          <p14:tracePt t="11526" x="6294438" y="1960563"/>
          <p14:tracePt t="11540" x="6305550" y="1960563"/>
          <p14:tracePt t="11547" x="6318250" y="1960563"/>
          <p14:tracePt t="11554" x="6329363" y="1960563"/>
          <p14:tracePt t="11561" x="6353175" y="1960563"/>
          <p14:tracePt t="11568" x="6376988" y="1960563"/>
          <p14:tracePt t="11575" x="6389688" y="1960563"/>
          <p14:tracePt t="11582" x="6411913" y="1960563"/>
          <p14:tracePt t="11589" x="6448425" y="1960563"/>
          <p14:tracePt t="11597" x="6459538" y="1947863"/>
          <p14:tracePt t="11605" x="6496050" y="1947863"/>
          <p14:tracePt t="11613" x="6530975" y="1947863"/>
          <p14:tracePt t="11622" x="6543675" y="1947863"/>
          <p14:tracePt t="11630" x="6567488" y="1936750"/>
          <p14:tracePt t="11632" x="6591300" y="1936750"/>
          <p14:tracePt t="11638" x="6602413" y="1936750"/>
          <p14:tracePt t="11647" x="6615113" y="1936750"/>
          <p14:tracePt t="11655" x="6626225" y="1936750"/>
          <p14:tracePt t="11664" x="6638925" y="1936750"/>
          <p14:tracePt t="11672" x="6650038" y="1936750"/>
          <p14:tracePt t="11687" x="6662738" y="1936750"/>
          <p14:tracePt t="11701" x="6673850" y="1924050"/>
          <p14:tracePt t="11744" x="6673850" y="1912938"/>
          <p14:tracePt t="11764" x="6673850" y="1900238"/>
          <p14:tracePt t="11778" x="6662738" y="1900238"/>
          <p14:tracePt t="11792" x="6662738" y="1889125"/>
          <p14:tracePt t="11814" x="6650038" y="1876425"/>
          <p14:tracePt t="11821" x="6638925" y="1876425"/>
          <p14:tracePt t="11827" x="6638925" y="1865313"/>
          <p14:tracePt t="11841" x="6626225" y="1865313"/>
          <p14:tracePt t="11849" x="6615113" y="1865313"/>
          <p14:tracePt t="11870" x="6602413" y="1852613"/>
          <p14:tracePt t="11877" x="6591300" y="1852613"/>
          <p14:tracePt t="11884" x="6578600" y="1852613"/>
          <p14:tracePt t="11898" x="6578600" y="1841500"/>
          <p14:tracePt t="11905" x="6567488" y="1841500"/>
          <p14:tracePt t="11912" x="6554788" y="1841500"/>
          <p14:tracePt t="11926" x="6543675" y="1841500"/>
          <p14:tracePt t="11933" x="6530975" y="1841500"/>
          <p14:tracePt t="11940" x="6530975" y="1828800"/>
          <p14:tracePt t="11947" x="6519863" y="1828800"/>
          <p14:tracePt t="11975" x="6507163" y="1828800"/>
          <p14:tracePt t="11989" x="6496050" y="1828800"/>
          <p14:tracePt t="12228" x="6507163" y="1828800"/>
          <p14:tracePt t="12256" x="6519863" y="1828800"/>
          <p14:tracePt t="12277" x="6530975" y="1828800"/>
          <p14:tracePt t="12284" x="6543675" y="1828800"/>
          <p14:tracePt t="12305" x="6554788" y="1828800"/>
          <p14:tracePt t="12312" x="6567488" y="1828800"/>
          <p14:tracePt t="12333" x="6578600" y="1828800"/>
          <p14:tracePt t="12340" x="6591300" y="1828800"/>
          <p14:tracePt t="12347" x="6602413" y="1828800"/>
          <p14:tracePt t="12354" x="6602413" y="1817688"/>
          <p14:tracePt t="12361" x="6626225" y="1817688"/>
          <p14:tracePt t="12375" x="6638925" y="1817688"/>
          <p14:tracePt t="12382" x="6662738" y="1817688"/>
          <p14:tracePt t="12389" x="6662738" y="1804988"/>
          <p14:tracePt t="12396" x="6673850" y="1804988"/>
          <p14:tracePt t="12404" x="6686550" y="1804988"/>
          <p14:tracePt t="12410" x="6697663" y="1804988"/>
          <p14:tracePt t="12417" x="6721475" y="1804988"/>
          <p14:tracePt t="12424" x="6732588" y="1804988"/>
          <p14:tracePt t="12431" x="6756400" y="1804988"/>
          <p14:tracePt t="12438" x="6780213" y="1793875"/>
          <p14:tracePt t="12446" x="6792913" y="1793875"/>
          <p14:tracePt t="12455" x="6827838" y="1781175"/>
          <p14:tracePt t="12462" x="6851650" y="1781175"/>
          <p14:tracePt t="12471" x="6875463" y="1770063"/>
          <p14:tracePt t="12479" x="6911975" y="1770063"/>
          <p14:tracePt t="12488" x="6983413" y="1757363"/>
          <p14:tracePt t="12495" x="7007225" y="1757363"/>
          <p14:tracePt t="12504" x="7042150" y="1757363"/>
          <p14:tracePt t="12512" x="7077075" y="1746250"/>
          <p14:tracePt t="12520" x="7100888" y="1746250"/>
          <p14:tracePt t="12528" x="7148513" y="1746250"/>
          <p14:tracePt t="12529" x="7185025" y="1733550"/>
          <p14:tracePt t="12537" x="7208838" y="1733550"/>
          <p14:tracePt t="12545" x="7243763" y="1733550"/>
          <p14:tracePt t="12553" x="7280275" y="1733550"/>
          <p14:tracePt t="12562" x="7304088" y="1733550"/>
          <p14:tracePt t="12570" x="7326313" y="1733550"/>
          <p14:tracePt t="12571" x="7362825" y="1733550"/>
          <p14:tracePt t="12578" x="7373938" y="1733550"/>
          <p14:tracePt t="12587" x="7397750" y="1733550"/>
          <p14:tracePt t="12595" x="7410450" y="1733550"/>
          <p14:tracePt t="12603" x="7421563" y="1733550"/>
          <p14:tracePt t="12612" x="7434263" y="1733550"/>
          <p14:tracePt t="12614" x="7445375" y="1733550"/>
          <p14:tracePt t="12621" x="7458075" y="1733550"/>
          <p14:tracePt t="12628" x="7469188" y="1733550"/>
          <p14:tracePt t="12636" x="7481888" y="1733550"/>
          <p14:tracePt t="12649" x="7493000" y="1746250"/>
          <p14:tracePt t="12663" x="7505700" y="1746250"/>
          <p14:tracePt t="12670" x="7505700" y="1757363"/>
          <p14:tracePt t="12677" x="7505700" y="1770063"/>
          <p14:tracePt t="12698" x="7505700" y="1781175"/>
          <p14:tracePt t="12705" x="7505700" y="1793875"/>
          <p14:tracePt t="12712" x="7505700" y="1804988"/>
          <p14:tracePt t="12726" x="7505700" y="1817688"/>
          <p14:tracePt t="12733" x="7505700" y="1828800"/>
          <p14:tracePt t="12747" x="7505700" y="1841500"/>
          <p14:tracePt t="12754" x="7505700" y="1852613"/>
          <p14:tracePt t="12768" x="7505700" y="1865313"/>
          <p14:tracePt t="12789" x="7505700" y="1876425"/>
          <p14:tracePt t="12803" x="7505700" y="1889125"/>
          <p14:tracePt t="12845" x="7516813" y="1889125"/>
          <p14:tracePt t="12880" x="7529513" y="1889125"/>
          <p14:tracePt t="12894" x="7540625" y="1889125"/>
          <p14:tracePt t="12922" x="7553325" y="1889125"/>
          <p14:tracePt t="12930" x="7564438" y="1889125"/>
          <p14:tracePt t="12944" x="7588250" y="1889125"/>
          <p14:tracePt t="12950" x="7612063" y="1876425"/>
          <p14:tracePt t="12957" x="7623175" y="1876425"/>
          <p14:tracePt t="12964" x="7646988" y="1876425"/>
          <p14:tracePt t="12972" x="7659688" y="1876425"/>
          <p14:tracePt t="12979" x="7683500" y="1865313"/>
          <p14:tracePt t="12986" x="7707313" y="1865313"/>
          <p14:tracePt t="12994" x="7731125" y="1865313"/>
          <p14:tracePt t="13002" x="7766050" y="1865313"/>
          <p14:tracePt t="13011" x="7789863" y="1852613"/>
          <p14:tracePt t="13019" x="7813675" y="1852613"/>
          <p14:tracePt t="13020" x="7837488" y="1852613"/>
          <p14:tracePt t="13027" x="7874000" y="1852613"/>
          <p14:tracePt t="13036" x="7885113" y="1852613"/>
          <p14:tracePt t="13044" x="7921625" y="1852613"/>
          <p14:tracePt t="13052" x="7943850" y="1852613"/>
          <p14:tracePt t="13061" x="7956550" y="1841500"/>
          <p14:tracePt t="13070" x="7991475" y="1841500"/>
          <p14:tracePt t="13077" x="8004175" y="1841500"/>
          <p14:tracePt t="13086" x="8015288" y="1841500"/>
          <p14:tracePt t="13094" x="8027988" y="1841500"/>
          <p14:tracePt t="13102" x="8039100" y="1828800"/>
          <p14:tracePt t="13110" x="8051800" y="1828800"/>
          <p14:tracePt t="13119" x="8075613" y="1828800"/>
          <p14:tracePt t="13127" x="8086725" y="1828800"/>
          <p14:tracePt t="13140" x="8110538" y="1817688"/>
          <p14:tracePt t="13147" x="8123238" y="1817688"/>
          <p14:tracePt t="13161" x="8134350" y="1817688"/>
          <p14:tracePt t="13169" x="8158163" y="1817688"/>
          <p14:tracePt t="13182" x="8181975" y="1817688"/>
          <p14:tracePt t="13189" x="8194675" y="1817688"/>
          <p14:tracePt t="13196" x="8205788" y="1804988"/>
          <p14:tracePt t="13203" x="8229600" y="1804988"/>
          <p14:tracePt t="13211" x="8240713" y="1804988"/>
          <p14:tracePt t="13217" x="8264525" y="1804988"/>
          <p14:tracePt t="13224" x="8288338" y="1804988"/>
          <p14:tracePt t="13231" x="8301038" y="1804988"/>
          <p14:tracePt t="13238" x="8324850" y="1804988"/>
          <p14:tracePt t="13245" x="8335963" y="1804988"/>
          <p14:tracePt t="13252" x="8372475" y="1804988"/>
          <p14:tracePt t="13260" x="8396288" y="1793875"/>
          <p14:tracePt t="13269" x="8407400" y="1793875"/>
          <p14:tracePt t="13277" x="8431213" y="1781175"/>
          <p14:tracePt t="13286" x="8455025" y="1781175"/>
          <p14:tracePt t="13294" x="8491538" y="1781175"/>
          <p14:tracePt t="13302" x="8515350" y="1781175"/>
          <p14:tracePt t="13316" x="8526463" y="1781175"/>
          <p14:tracePt t="13322" x="8537575" y="1781175"/>
          <p14:tracePt t="13330" x="8537575" y="1770063"/>
          <p14:tracePt t="13344" x="8550275" y="1770063"/>
          <p14:tracePt t="13365" x="8561388" y="1770063"/>
          <p14:tracePt t="13492" x="8550275" y="1770063"/>
          <p14:tracePt t="13526" x="8537575" y="1770063"/>
          <p14:tracePt t="13554" x="8526463" y="1770063"/>
          <p14:tracePt t="13611" x="8515350" y="1770063"/>
          <p14:tracePt t="13667" x="8502650" y="1770063"/>
          <p14:tracePt t="13751" x="8491538" y="1770063"/>
          <p14:tracePt t="14088" x="8491538" y="1757363"/>
          <p14:tracePt t="14123" x="8478838" y="1757363"/>
          <p14:tracePt t="14144" x="8467725" y="1757363"/>
          <p14:tracePt t="14172" x="8455025" y="1757363"/>
          <p14:tracePt t="14193" x="8443913" y="1757363"/>
          <p14:tracePt t="14200" x="8431213" y="1757363"/>
          <p14:tracePt t="14214" x="8420100" y="1757363"/>
          <p14:tracePt t="14221" x="8407400" y="1757363"/>
          <p14:tracePt t="14228" x="8396288" y="1757363"/>
          <p14:tracePt t="14235" x="8372475" y="1757363"/>
          <p14:tracePt t="14242" x="8348663" y="1770063"/>
          <p14:tracePt t="14249" x="8324850" y="1781175"/>
          <p14:tracePt t="14256" x="8288338" y="1804988"/>
          <p14:tracePt t="14263" x="8240713" y="1828800"/>
          <p14:tracePt t="14270" x="8147050" y="1889125"/>
          <p14:tracePt t="14277" x="8004175" y="1947863"/>
          <p14:tracePt t="14285" x="7837488" y="2055813"/>
          <p14:tracePt t="14292" x="7623175" y="2185988"/>
          <p14:tracePt t="14300" x="7410450" y="2328863"/>
          <p14:tracePt t="14308" x="7219950" y="2435225"/>
          <p14:tracePt t="14317" x="7065963" y="2530475"/>
          <p14:tracePt t="14325" x="6946900" y="2613025"/>
          <p14:tracePt t="14326" x="6851650" y="2660650"/>
          <p14:tracePt t="14334" x="6769100" y="2708275"/>
          <p14:tracePt t="14342" x="6697663" y="2743200"/>
          <p14:tracePt t="14351" x="6626225" y="2790825"/>
          <p14:tracePt t="14358" x="6578600" y="2814638"/>
          <p14:tracePt t="14367" x="6530975" y="2838450"/>
          <p14:tracePt t="14375" x="6448425" y="2886075"/>
          <p14:tracePt t="14383" x="6411913" y="2886075"/>
          <p14:tracePt t="14392" x="6365875" y="2898775"/>
          <p14:tracePt t="14400" x="6342063" y="2909888"/>
          <p14:tracePt t="14408" x="6305550" y="2922588"/>
          <p14:tracePt t="14417" x="6270625" y="2933700"/>
          <p14:tracePt t="14418" x="6234113" y="2946400"/>
          <p14:tracePt t="14425" x="6223000" y="2946400"/>
          <p14:tracePt t="14433" x="6186488" y="2957513"/>
          <p14:tracePt t="14442" x="6162675" y="2970213"/>
          <p14:tracePt t="14450" x="6151563" y="2970213"/>
          <p14:tracePt t="14458" x="6127750" y="2981325"/>
          <p14:tracePt t="14459" x="6115050" y="2981325"/>
          <p14:tracePt t="14467" x="6092825" y="2981325"/>
          <p14:tracePt t="14475" x="6069013" y="2994025"/>
          <p14:tracePt t="14484" x="6045200" y="2994025"/>
          <p14:tracePt t="14492" x="6021388" y="2994025"/>
          <p14:tracePt t="14501" x="5997575" y="2994025"/>
          <p14:tracePt t="14502" x="5984875" y="2994025"/>
          <p14:tracePt t="14509" x="5961063" y="2994025"/>
          <p14:tracePt t="14517" x="5949950" y="2994025"/>
          <p14:tracePt t="14526" x="5926138" y="2994025"/>
          <p14:tracePt t="14534" x="5889625" y="2994025"/>
          <p14:tracePt t="14542" x="5878513" y="2994025"/>
          <p14:tracePt t="14550" x="5842000" y="2994025"/>
          <p14:tracePt t="14551" x="5794375" y="2994025"/>
          <p14:tracePt t="14559" x="5772150" y="2994025"/>
          <p14:tracePt t="14568" x="5724525" y="2981325"/>
          <p14:tracePt t="14575" x="5676900" y="2981325"/>
          <p14:tracePt t="14583" x="5640388" y="2981325"/>
          <p14:tracePt t="14592" x="5616575" y="2970213"/>
          <p14:tracePt t="14593" x="5581650" y="2970213"/>
          <p14:tracePt t="14600" x="5545138" y="2957513"/>
          <p14:tracePt t="14608" x="5534025" y="2957513"/>
          <p14:tracePt t="14617" x="5521325" y="2957513"/>
          <p14:tracePt t="14624" x="5497513" y="2946400"/>
          <p14:tracePt t="14633" x="5497513" y="2933700"/>
          <p14:tracePt t="14641" x="5475288" y="29337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TextBox 1">
            <a:extLst>
              <a:ext uri="{FF2B5EF4-FFF2-40B4-BE49-F238E27FC236}">
                <a16:creationId xmlns:a16="http://schemas.microsoft.com/office/drawing/2014/main" id="{274210F5-CBDF-B890-6035-E90CFE8DC5C4}"/>
              </a:ext>
            </a:extLst>
          </p:cNvPr>
          <p:cNvSpPr txBox="1"/>
          <p:nvPr/>
        </p:nvSpPr>
        <p:spPr>
          <a:xfrm>
            <a:off x="2310608" y="565265"/>
            <a:ext cx="1953822" cy="1015663"/>
          </a:xfrm>
          <a:prstGeom prst="rect">
            <a:avLst/>
          </a:prstGeom>
          <a:noFill/>
        </p:spPr>
        <p:txBody>
          <a:bodyPr wrap="square" rtlCol="0">
            <a:spAutoFit/>
          </a:bodyPr>
          <a:lstStyle/>
          <a:p>
            <a:pPr algn="ctr"/>
            <a:r>
              <a:rPr lang="en-US" sz="6000" dirty="0"/>
              <a:t>Task</a:t>
            </a:r>
          </a:p>
        </p:txBody>
      </p:sp>
      <p:sp>
        <p:nvSpPr>
          <p:cNvPr id="3" name="TextBox 2">
            <a:extLst>
              <a:ext uri="{FF2B5EF4-FFF2-40B4-BE49-F238E27FC236}">
                <a16:creationId xmlns:a16="http://schemas.microsoft.com/office/drawing/2014/main" id="{2D1F6018-FBB7-74A2-4327-AA48ADB09B31}"/>
              </a:ext>
            </a:extLst>
          </p:cNvPr>
          <p:cNvSpPr txBox="1"/>
          <p:nvPr/>
        </p:nvSpPr>
        <p:spPr>
          <a:xfrm>
            <a:off x="518503" y="1663849"/>
            <a:ext cx="7012829" cy="1477328"/>
          </a:xfrm>
          <a:prstGeom prst="rect">
            <a:avLst/>
          </a:prstGeom>
          <a:noFill/>
        </p:spPr>
        <p:txBody>
          <a:bodyPr wrap="square" rtlCol="0">
            <a:spAutoFit/>
          </a:bodyPr>
          <a:lstStyle/>
          <a:p>
            <a:r>
              <a:rPr lang="en-US" sz="3000" dirty="0"/>
              <a:t>Explore patterns and distributions in view counts, like counts, and comment counts</a:t>
            </a:r>
          </a:p>
        </p:txBody>
      </p:sp>
      <p:pic>
        <p:nvPicPr>
          <p:cNvPr id="9" name="Audio 8">
            <a:hlinkClick r:id="" action="ppaction://media"/>
            <a:extLst>
              <a:ext uri="{FF2B5EF4-FFF2-40B4-BE49-F238E27FC236}">
                <a16:creationId xmlns:a16="http://schemas.microsoft.com/office/drawing/2014/main" id="{E213052E-45E6-4BB2-D76D-BC58F0E2D0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38605720"/>
      </p:ext>
    </p:extLst>
  </p:cSld>
  <p:clrMapOvr>
    <a:masterClrMapping/>
  </p:clrMapOvr>
  <mc:AlternateContent xmlns:mc="http://schemas.openxmlformats.org/markup-compatibility/2006">
    <mc:Choice xmlns:p14="http://schemas.microsoft.com/office/powerpoint/2010/main" Requires="p14">
      <p:transition spd="slow" p14:dur="2000" advTm="7129"/>
    </mc:Choice>
    <mc:Fallback>
      <p:transition spd="slow" advTm="7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44" x="5319713" y="2933700"/>
          <p14:tracePt t="1651" x="5141913" y="2898775"/>
          <p14:tracePt t="1658" x="4940300" y="2874963"/>
          <p14:tracePt t="1664" x="4786313" y="2862263"/>
          <p14:tracePt t="1673" x="4643438" y="2851150"/>
          <p14:tracePt t="1681" x="4500563" y="2814638"/>
          <p14:tracePt t="1689" x="4381500" y="2803525"/>
          <p14:tracePt t="1697" x="4251325" y="2790825"/>
          <p14:tracePt t="1706" x="4132263" y="2767013"/>
          <p14:tracePt t="1707" x="4013200" y="2755900"/>
          <p14:tracePt t="1714" x="3895725" y="2755900"/>
          <p14:tracePt t="1722" x="3800475" y="2755900"/>
          <p14:tracePt t="1731" x="3681413" y="2755900"/>
          <p14:tracePt t="1739" x="3538538" y="2755900"/>
          <p14:tracePt t="1747" x="3419475" y="2755900"/>
          <p14:tracePt t="1749" x="3278188" y="2755900"/>
          <p14:tracePt t="1756" x="3135313" y="2779713"/>
          <p14:tracePt t="1764" x="2992438" y="2790825"/>
          <p14:tracePt t="1772" x="2862263" y="2790825"/>
          <p14:tracePt t="1780" x="2743200" y="2790825"/>
          <p14:tracePt t="1789" x="2624138" y="2790825"/>
          <p14:tracePt t="1798" x="2422525" y="2790825"/>
          <p14:tracePt t="1806" x="2339975" y="2790825"/>
          <p14:tracePt t="1814" x="2255838" y="2790825"/>
          <p14:tracePt t="1822" x="2184400" y="2790825"/>
          <p14:tracePt t="1830" x="2114550" y="2790825"/>
          <p14:tracePt t="1839" x="2054225" y="2790825"/>
          <p14:tracePt t="1840" x="1995488" y="2803525"/>
          <p14:tracePt t="1848" x="1947863" y="2803525"/>
          <p14:tracePt t="1855" x="1887538" y="2814638"/>
          <p14:tracePt t="1864" x="1839913" y="2814638"/>
          <p14:tracePt t="1872" x="1804988" y="2827338"/>
          <p14:tracePt t="1881" x="1781175" y="2827338"/>
          <p14:tracePt t="1882" x="1746250" y="2827338"/>
          <p14:tracePt t="1889" x="1709738" y="2827338"/>
          <p14:tracePt t="1897" x="1698625" y="2827338"/>
          <p14:tracePt t="1905" x="1674813" y="2827338"/>
          <p14:tracePt t="1913" x="1662113" y="2827338"/>
          <p14:tracePt t="1923" x="1651000" y="2827338"/>
          <p14:tracePt t="1930" x="1627188" y="2838450"/>
          <p14:tracePt t="1932" x="1614488" y="2838450"/>
          <p14:tracePt t="1939" x="1603375" y="2838450"/>
          <p14:tracePt t="1947" x="1590675" y="2838450"/>
          <p14:tracePt t="1955" x="1566863" y="2851150"/>
          <p14:tracePt t="1963" x="1543050" y="2851150"/>
          <p14:tracePt t="1973" x="1520825" y="2862263"/>
          <p14:tracePt t="1981" x="1497013" y="2862263"/>
          <p14:tracePt t="1989" x="1497013" y="2874963"/>
          <p14:tracePt t="1997" x="1473200" y="2874963"/>
          <p14:tracePt t="2005" x="1460500" y="2874963"/>
          <p14:tracePt t="2013" x="1449388" y="2874963"/>
          <p14:tracePt t="2022" x="1436688" y="2874963"/>
          <p14:tracePt t="2030" x="1425575" y="2874963"/>
          <p14:tracePt t="2038" x="1412875" y="2874963"/>
          <p14:tracePt t="2047" x="1401763" y="2886075"/>
          <p14:tracePt t="2065" x="1389063" y="2886075"/>
          <p14:tracePt t="2072" x="1389063" y="2898775"/>
          <p14:tracePt t="2079" x="1377950" y="2898775"/>
          <p14:tracePt t="2170" x="1377950" y="2886075"/>
          <p14:tracePt t="2184" x="1389063" y="2886075"/>
          <p14:tracePt t="2205" x="1389063" y="2874963"/>
          <p14:tracePt t="2219" x="1401763" y="2862263"/>
          <p14:tracePt t="2233" x="1412875" y="2862263"/>
          <p14:tracePt t="2247" x="1425575" y="2851150"/>
          <p14:tracePt t="2262" x="1436688" y="2838450"/>
          <p14:tracePt t="2269" x="1449388" y="2838450"/>
          <p14:tracePt t="2282" x="1460500" y="2838450"/>
          <p14:tracePt t="2297" x="1484313" y="2827338"/>
          <p14:tracePt t="2310" x="1508125" y="2814638"/>
          <p14:tracePt t="2317" x="1531938" y="2814638"/>
          <p14:tracePt t="2325" x="1543050" y="2803525"/>
          <p14:tracePt t="2332" x="1579563" y="2803525"/>
          <p14:tracePt t="2340" x="1614488" y="2790825"/>
          <p14:tracePt t="2347" x="1638300" y="2779713"/>
          <p14:tracePt t="2353" x="1685925" y="2779713"/>
          <p14:tracePt t="2361" x="1746250" y="2767013"/>
          <p14:tracePt t="2368" x="1793875" y="2755900"/>
          <p14:tracePt t="2375" x="1863725" y="2743200"/>
          <p14:tracePt t="2382" x="1924050" y="2743200"/>
          <p14:tracePt t="2388" x="1958975" y="2743200"/>
          <p14:tracePt t="2396" x="2006600" y="2732088"/>
          <p14:tracePt t="2404" x="2054225" y="2732088"/>
          <p14:tracePt t="2414" x="2090738" y="2720975"/>
          <p14:tracePt t="2421" x="2114550" y="2720975"/>
          <p14:tracePt t="2430" x="2149475" y="2720975"/>
          <p14:tracePt t="2431" x="2184400" y="2708275"/>
          <p14:tracePt t="2438" x="2220913" y="2708275"/>
          <p14:tracePt t="2446" x="2244725" y="2708275"/>
          <p14:tracePt t="2454" x="2279650" y="2708275"/>
          <p14:tracePt t="2463" x="2316163" y="2697163"/>
          <p14:tracePt t="2472" x="2327275" y="2697163"/>
          <p14:tracePt t="2473" x="2363788" y="2697163"/>
          <p14:tracePt t="2480" x="2387600" y="2684463"/>
          <p14:tracePt t="2488" x="2411413" y="2684463"/>
          <p14:tracePt t="2496" x="2446338" y="2673350"/>
          <p14:tracePt t="2504" x="2481263" y="2673350"/>
          <p14:tracePt t="2513" x="2505075" y="2673350"/>
          <p14:tracePt t="2522" x="2576513" y="2660650"/>
          <p14:tracePt t="2529" x="2613025" y="2660650"/>
          <p14:tracePt t="2538" x="2636838" y="2660650"/>
          <p14:tracePt t="2546" x="2671763" y="2660650"/>
          <p14:tracePt t="2554" x="2708275" y="2649538"/>
          <p14:tracePt t="2563" x="2719388" y="2649538"/>
          <p14:tracePt t="2564" x="2767013" y="2636838"/>
          <p14:tracePt t="2571" x="2790825" y="2636838"/>
          <p14:tracePt t="2579" x="2825750" y="2625725"/>
          <p14:tracePt t="2587" x="2873375" y="2625725"/>
          <p14:tracePt t="2596" x="2921000" y="2625725"/>
          <p14:tracePt t="2604" x="2968625" y="2613025"/>
          <p14:tracePt t="2612" x="3016250" y="2613025"/>
          <p14:tracePt t="2613" x="3040063" y="2601913"/>
          <p14:tracePt t="2620" x="3087688" y="2601913"/>
          <p14:tracePt t="2629" x="3135313" y="2589213"/>
          <p14:tracePt t="2637" x="3170238" y="2589213"/>
          <p14:tracePt t="2646" x="3206750" y="2589213"/>
          <p14:tracePt t="2654" x="3241675" y="2578100"/>
          <p14:tracePt t="2655" x="3278188" y="2578100"/>
          <p14:tracePt t="2662" x="3302000" y="2578100"/>
          <p14:tracePt t="2671" x="3336925" y="2565400"/>
          <p14:tracePt t="2679" x="3371850" y="2565400"/>
          <p14:tracePt t="2687" x="3384550" y="2565400"/>
          <p14:tracePt t="2696" x="3419475" y="2565400"/>
          <p14:tracePt t="2704" x="3455988" y="2565400"/>
          <p14:tracePt t="2712" x="3479800" y="2565400"/>
          <p14:tracePt t="2721" x="3503613" y="2565400"/>
          <p14:tracePt t="2729" x="3514725" y="2565400"/>
          <p14:tracePt t="2737" x="3538538" y="2565400"/>
          <p14:tracePt t="2746" x="3551238" y="2554288"/>
          <p14:tracePt t="2754" x="3575050" y="2554288"/>
          <p14:tracePt t="2768" x="3586163" y="2554288"/>
          <p14:tracePt t="2774" x="3609975" y="2541588"/>
          <p14:tracePt t="2796" x="3622675" y="2541588"/>
          <p14:tracePt t="2803" x="3633788" y="2541588"/>
          <p14:tracePt t="2817" x="3646488" y="2541588"/>
          <p14:tracePt t="2824" x="3657600" y="2541588"/>
          <p14:tracePt t="2838" x="3668713" y="2541588"/>
          <p14:tracePt t="2845" x="3681413" y="2541588"/>
          <p14:tracePt t="2852" x="3692525" y="2541588"/>
          <p14:tracePt t="2859" x="3705225" y="2541588"/>
          <p14:tracePt t="2866" x="3716338" y="2541588"/>
          <p14:tracePt t="2873" x="3729038" y="2541588"/>
          <p14:tracePt t="2880" x="3740150" y="2541588"/>
          <p14:tracePt t="2887" x="3763963" y="2541588"/>
          <p14:tracePt t="2895" x="3787775" y="2541588"/>
          <p14:tracePt t="2903" x="3800475" y="2541588"/>
          <p14:tracePt t="2912" x="3824288" y="2554288"/>
          <p14:tracePt t="2921" x="3848100" y="2554288"/>
          <p14:tracePt t="2922" x="3871913" y="2565400"/>
          <p14:tracePt t="2929" x="3906838" y="2565400"/>
          <p14:tracePt t="2937" x="3943350" y="2565400"/>
          <p14:tracePt t="2945" x="3965575" y="2578100"/>
          <p14:tracePt t="2953" x="4002088" y="2578100"/>
          <p14:tracePt t="2962" x="4037013" y="2589213"/>
          <p14:tracePt t="2971" x="4097338" y="2589213"/>
          <p14:tracePt t="2979" x="4132263" y="2589213"/>
          <p14:tracePt t="2987" x="4144963" y="2589213"/>
          <p14:tracePt t="2995" x="4179888" y="2601913"/>
          <p14:tracePt t="3003" x="4203700" y="2601913"/>
          <p14:tracePt t="3012" x="4216400" y="2613025"/>
          <p14:tracePt t="3013" x="4240213" y="2613025"/>
          <p14:tracePt t="3021" x="4264025" y="2613025"/>
          <p14:tracePt t="3034" x="4286250" y="2613025"/>
          <p14:tracePt t="3042" x="4310063" y="2613025"/>
          <p14:tracePt t="3055" x="4322763" y="2613025"/>
          <p14:tracePt t="3062" x="4333875" y="2613025"/>
          <p14:tracePt t="3069" x="4346575" y="2613025"/>
          <p14:tracePt t="3076" x="4357688" y="2613025"/>
          <p14:tracePt t="3084" x="4370388" y="2613025"/>
          <p14:tracePt t="3105" x="4370388" y="2625725"/>
          <p14:tracePt t="3112" x="4381500" y="2625725"/>
          <p14:tracePt t="3125" x="4394200" y="2625725"/>
          <p14:tracePt t="3161" x="4394200" y="2636838"/>
          <p14:tracePt t="3203" x="4381500" y="2636838"/>
          <p14:tracePt t="3210" x="4381500" y="2649538"/>
          <p14:tracePt t="3231" x="4381500" y="2660650"/>
          <p14:tracePt t="3245" x="4370388" y="2660650"/>
          <p14:tracePt t="3259" x="4357688" y="2660650"/>
          <p14:tracePt t="3287" x="4346575" y="2660650"/>
          <p14:tracePt t="3308" x="4346575" y="2673350"/>
          <p14:tracePt t="3322" x="4333875" y="2673350"/>
          <p14:tracePt t="3350" x="4322763" y="2673350"/>
          <p14:tracePt t="3385" x="4310063" y="2673350"/>
          <p14:tracePt t="3547" x="4310063" y="2660650"/>
          <p14:tracePt t="3568" x="4310063" y="2649538"/>
          <p14:tracePt t="3645" x="4310063" y="2636838"/>
          <p14:tracePt t="3694" x="4310063" y="2625725"/>
          <p14:tracePt t="3764" x="4322763" y="2625725"/>
          <p14:tracePt t="3799" x="4333875" y="2625725"/>
          <p14:tracePt t="3827" x="4346575" y="2625725"/>
          <p14:tracePt t="3848" x="4357688" y="2625725"/>
          <p14:tracePt t="3863" x="4370388" y="2625725"/>
          <p14:tracePt t="3898" x="4381500" y="2625725"/>
          <p14:tracePt t="3912" x="4394200" y="2625725"/>
          <p14:tracePt t="3940" x="4405313" y="2625725"/>
          <p14:tracePt t="3947" x="4418013" y="2625725"/>
          <p14:tracePt t="3954" x="4429125" y="2625725"/>
          <p14:tracePt t="3961" x="4441825" y="2613025"/>
          <p14:tracePt t="3968" x="4476750" y="2613025"/>
          <p14:tracePt t="3975" x="4513263" y="2601913"/>
          <p14:tracePt t="3982" x="4537075" y="2601913"/>
          <p14:tracePt t="3989" x="4583113" y="2601913"/>
          <p14:tracePt t="3996" x="4630738" y="2589213"/>
          <p14:tracePt t="4003" x="4678363" y="2589213"/>
          <p14:tracePt t="4011" x="4702175" y="2578100"/>
          <p14:tracePt t="4018" x="4749800" y="2578100"/>
          <p14:tracePt t="4026" x="4797425" y="2578100"/>
          <p14:tracePt t="4035" x="4833938" y="2578100"/>
          <p14:tracePt t="4043" x="4892675" y="2578100"/>
          <p14:tracePt t="4052" x="4927600" y="2578100"/>
          <p14:tracePt t="4053" x="4987925" y="2578100"/>
          <p14:tracePt t="4060" x="5035550" y="2578100"/>
          <p14:tracePt t="4068" x="5083175" y="2578100"/>
          <p14:tracePt t="4076" x="5118100" y="2578100"/>
          <p14:tracePt t="4085" x="5178425" y="2578100"/>
          <p14:tracePt t="4093" x="5224463" y="2578100"/>
          <p14:tracePt t="4094" x="5284788" y="2578100"/>
          <p14:tracePt t="4102" x="5332413" y="2578100"/>
          <p14:tracePt t="4110" x="5380038" y="2578100"/>
          <p14:tracePt t="4118" x="5438775" y="2578100"/>
          <p14:tracePt t="4126" x="5497513" y="2578100"/>
          <p14:tracePt t="4135" x="5534025" y="2578100"/>
          <p14:tracePt t="4144" x="5664200" y="2578100"/>
          <p14:tracePt t="4151" x="5700713" y="2578100"/>
          <p14:tracePt t="4160" x="5759450" y="2578100"/>
          <p14:tracePt t="4168" x="5807075" y="2578100"/>
          <p14:tracePt t="4176" x="5854700" y="2578100"/>
          <p14:tracePt t="4185" x="5926138" y="2578100"/>
          <p14:tracePt t="4193" x="5961063" y="2565400"/>
          <p14:tracePt t="4201" x="5973763" y="2565400"/>
          <p14:tracePt t="4210" x="6008688" y="2565400"/>
          <p14:tracePt t="4218" x="6021388" y="2565400"/>
          <p14:tracePt t="4227" x="6032500" y="2565400"/>
          <p14:tracePt t="4227" x="6045200" y="2565400"/>
          <p14:tracePt t="4235" x="6056313" y="2565400"/>
          <p14:tracePt t="4248" x="6069013" y="2565400"/>
          <p14:tracePt t="4319" x="6045200" y="2565400"/>
          <p14:tracePt t="4334" x="6021388" y="2565400"/>
          <p14:tracePt t="4341" x="5984875" y="2565400"/>
          <p14:tracePt t="4348" x="5961063" y="2565400"/>
          <p14:tracePt t="4355" x="5878513" y="2565400"/>
          <p14:tracePt t="4362" x="5794375" y="2565400"/>
          <p14:tracePt t="4369" x="5640388" y="2601913"/>
          <p14:tracePt t="4376" x="5391150" y="2636838"/>
          <p14:tracePt t="4385" x="5154613" y="2697163"/>
          <p14:tracePt t="4393" x="4927600" y="2720975"/>
          <p14:tracePt t="4401" x="4786313" y="2743200"/>
          <p14:tracePt t="4410" x="4643438" y="2755900"/>
          <p14:tracePt t="4411" x="4537075" y="2767013"/>
          <p14:tracePt t="4418" x="4418013" y="2790825"/>
          <p14:tracePt t="4426" x="4333875" y="2803525"/>
          <p14:tracePt t="4434" x="4251325" y="2803525"/>
          <p14:tracePt t="4443" x="4168775" y="2814638"/>
          <p14:tracePt t="4451" x="4108450" y="2814638"/>
          <p14:tracePt t="4460" x="3989388" y="2827338"/>
          <p14:tracePt t="4468" x="3943350" y="2827338"/>
          <p14:tracePt t="4476" x="3906838" y="2827338"/>
          <p14:tracePt t="4484" x="3871913" y="2827338"/>
          <p14:tracePt t="4493" x="3848100" y="2827338"/>
          <p14:tracePt t="4501" x="3824288" y="2827338"/>
          <p14:tracePt t="4502" x="3811588" y="2827338"/>
          <p14:tracePt t="4509" x="3787775" y="2827338"/>
          <p14:tracePt t="4518" x="3752850" y="2827338"/>
          <p14:tracePt t="4530" x="3729038" y="2827338"/>
          <p14:tracePt t="4537" x="3705225" y="2827338"/>
          <p14:tracePt t="4551" x="3692525" y="2827338"/>
          <p14:tracePt t="4558" x="3681413" y="2827338"/>
          <p14:tracePt t="4573" x="3668713" y="2827338"/>
          <p14:tracePt t="4587" x="3657600" y="2827338"/>
          <p14:tracePt t="4643" x="3668713" y="2827338"/>
          <p14:tracePt t="4664" x="3681413" y="2827338"/>
          <p14:tracePt t="4671" x="3692525" y="2827338"/>
          <p14:tracePt t="4685" x="3716338" y="2827338"/>
          <p14:tracePt t="4692" x="3729038" y="2827338"/>
          <p14:tracePt t="4706" x="3752850" y="2827338"/>
          <p14:tracePt t="4713" x="3776663" y="2827338"/>
          <p14:tracePt t="4720" x="3800475" y="2838450"/>
          <p14:tracePt t="4727" x="3824288" y="2838450"/>
          <p14:tracePt t="4734" x="3871913" y="2851150"/>
          <p14:tracePt t="4741" x="3895725" y="2851150"/>
          <p14:tracePt t="4748" x="3943350" y="2851150"/>
          <p14:tracePt t="4755" x="3978275" y="2851150"/>
          <p14:tracePt t="4762" x="4025900" y="2851150"/>
          <p14:tracePt t="4769" x="4060825" y="2851150"/>
          <p14:tracePt t="4776" x="4121150" y="2851150"/>
          <p14:tracePt t="4784" x="4156075" y="2851150"/>
          <p14:tracePt t="4792" x="4203700" y="2862263"/>
          <p14:tracePt t="4800" x="4240213" y="2862263"/>
          <p14:tracePt t="4808" x="4286250" y="2862263"/>
          <p14:tracePt t="4817" x="4333875" y="2862263"/>
          <p14:tracePt t="4818" x="4370388" y="2862263"/>
          <p14:tracePt t="4826" x="4394200" y="2874963"/>
          <p14:tracePt t="4833" x="4441825" y="2874963"/>
          <p14:tracePt t="4842" x="4465638" y="2874963"/>
          <p14:tracePt t="4850" x="4489450" y="2874963"/>
          <p14:tracePt t="4858" x="4524375" y="2874963"/>
          <p14:tracePt t="4867" x="4560888" y="2886075"/>
          <p14:tracePt t="4875" x="4583113" y="2886075"/>
          <p14:tracePt t="4883" x="4606925" y="2886075"/>
          <p14:tracePt t="4895" x="4630738" y="2886075"/>
          <p14:tracePt t="4902" x="4643438" y="2886075"/>
          <p14:tracePt t="4909" x="4654550" y="2886075"/>
          <p14:tracePt t="4917" x="4667250" y="2886075"/>
          <p14:tracePt t="4938" x="4678363" y="2886075"/>
          <p14:tracePt t="4944" x="4691063" y="2886075"/>
          <p14:tracePt t="4951" x="4702175" y="2886075"/>
          <p14:tracePt t="4986" x="4714875" y="2886075"/>
          <p14:tracePt t="5719" x="4725988" y="2886075"/>
          <p14:tracePt t="5747" x="4725988" y="2874963"/>
          <p14:tracePt t="5754" x="4738688" y="2874963"/>
          <p14:tracePt t="5760" x="4749800" y="2874963"/>
          <p14:tracePt t="5768" x="4762500" y="2874963"/>
          <p14:tracePt t="5775" x="4773613" y="2874963"/>
          <p14:tracePt t="5782" x="4810125" y="2862263"/>
          <p14:tracePt t="5790" x="4868863" y="2862263"/>
          <p14:tracePt t="5799" x="4927600" y="2827338"/>
          <p14:tracePt t="5807" x="5059363" y="2814638"/>
          <p14:tracePt t="5815" x="5178425" y="2790825"/>
          <p14:tracePt t="5816" x="5319713" y="2755900"/>
          <p14:tracePt t="5824" x="5462588" y="2720975"/>
          <p14:tracePt t="5832" x="5568950" y="2697163"/>
          <p14:tracePt t="5840" x="5653088" y="2697163"/>
          <p14:tracePt t="5848" x="5711825" y="2684463"/>
          <p14:tracePt t="5857" x="5759450" y="2673350"/>
          <p14:tracePt t="5865" x="5783263" y="2673350"/>
          <p14:tracePt t="5866" x="5807075" y="2660650"/>
          <p14:tracePt t="5874" x="5842000" y="2660650"/>
          <p14:tracePt t="5882" x="5854700" y="2660650"/>
          <p14:tracePt t="5890" x="5878513" y="2660650"/>
          <p14:tracePt t="5898" x="5902325" y="2660650"/>
          <p14:tracePt t="5908" x="5926138" y="2660650"/>
          <p14:tracePt t="5915" x="5937250" y="2660650"/>
          <p14:tracePt t="5936" x="5949950" y="2660650"/>
          <p14:tracePt t="5950" x="5961063" y="2660650"/>
          <p14:tracePt t="6013" x="5949950" y="2660650"/>
          <p14:tracePt t="6034" x="5937250" y="2660650"/>
          <p14:tracePt t="6041" x="5913438" y="2660650"/>
          <p14:tracePt t="6048" x="5902325" y="2660650"/>
          <p14:tracePt t="6055" x="5878513" y="2673350"/>
          <p14:tracePt t="6062" x="5854700" y="2673350"/>
          <p14:tracePt t="6069" x="5842000" y="2684463"/>
          <p14:tracePt t="6076" x="5807075" y="2697163"/>
          <p14:tracePt t="6083" x="5772150" y="2708275"/>
          <p14:tracePt t="6090" x="5724525" y="2732088"/>
          <p14:tracePt t="6098" x="5640388" y="2779713"/>
          <p14:tracePt t="6106" x="5545138" y="2814638"/>
          <p14:tracePt t="6114" x="5427663" y="2886075"/>
          <p14:tracePt t="6123" x="5295900" y="2957513"/>
          <p14:tracePt t="6131" x="5213350" y="3005138"/>
          <p14:tracePt t="6132" x="5141913" y="3028950"/>
          <p14:tracePt t="6140" x="5106988" y="3065463"/>
          <p14:tracePt t="6148" x="5070475" y="3076575"/>
          <p14:tracePt t="6156" x="5059363" y="31003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FDADF-96E3-B60F-F7DB-ED41013E351A}"/>
              </a:ext>
            </a:extLst>
          </p:cNvPr>
          <p:cNvPicPr>
            <a:picLocks noChangeAspect="1"/>
          </p:cNvPicPr>
          <p:nvPr/>
        </p:nvPicPr>
        <p:blipFill>
          <a:blip r:embed="rId5"/>
          <a:stretch>
            <a:fillRect/>
          </a:stretch>
        </p:blipFill>
        <p:spPr>
          <a:xfrm>
            <a:off x="0" y="201329"/>
            <a:ext cx="9144000" cy="4961914"/>
          </a:xfrm>
          <a:prstGeom prst="rect">
            <a:avLst/>
          </a:prstGeom>
        </p:spPr>
      </p:pic>
      <p:pic>
        <p:nvPicPr>
          <p:cNvPr id="9" name="Audio 8">
            <a:hlinkClick r:id="" action="ppaction://media"/>
            <a:extLst>
              <a:ext uri="{FF2B5EF4-FFF2-40B4-BE49-F238E27FC236}">
                <a16:creationId xmlns:a16="http://schemas.microsoft.com/office/drawing/2014/main" id="{A55A45A4-3C56-51DD-6FCB-EE3ABE78D2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39105383"/>
      </p:ext>
    </p:extLst>
  </p:cSld>
  <p:clrMapOvr>
    <a:masterClrMapping/>
  </p:clrMapOvr>
  <mc:AlternateContent xmlns:mc="http://schemas.openxmlformats.org/markup-compatibility/2006">
    <mc:Choice xmlns:p14="http://schemas.microsoft.com/office/powerpoint/2010/main" Requires="p14">
      <p:transition spd="slow" p14:dur="2000" advTm="18398"/>
    </mc:Choice>
    <mc:Fallback>
      <p:transition spd="slow" advTm="18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45" x="5059363" y="3087688"/>
          <p14:tracePt t="673" x="5059363" y="3076575"/>
          <p14:tracePt t="687" x="5059363" y="3065463"/>
          <p14:tracePt t="721" x="5059363" y="3052763"/>
          <p14:tracePt t="728" x="5046663" y="3052763"/>
          <p14:tracePt t="735" x="5046663" y="3041650"/>
          <p14:tracePt t="743" x="5035550" y="3041650"/>
          <p14:tracePt t="750" x="5035550" y="3028950"/>
          <p14:tracePt t="778" x="5022850" y="3017838"/>
          <p14:tracePt t="792" x="5011738" y="3017838"/>
          <p14:tracePt t="800" x="4999038" y="3005138"/>
          <p14:tracePt t="828" x="4987925" y="2994025"/>
          <p14:tracePt t="842" x="4975225" y="2994025"/>
          <p14:tracePt t="856" x="4964113" y="2994025"/>
          <p14:tracePt t="863" x="4951413" y="2994025"/>
          <p14:tracePt t="870" x="4940300" y="2994025"/>
          <p14:tracePt t="877" x="4940300" y="2981325"/>
          <p14:tracePt t="891" x="4927600" y="2970213"/>
          <p14:tracePt t="898" x="4916488" y="2970213"/>
          <p14:tracePt t="912" x="4903788" y="2970213"/>
          <p14:tracePt t="919" x="4892675" y="2957513"/>
          <p14:tracePt t="926" x="4879975" y="2946400"/>
          <p14:tracePt t="940" x="4879975" y="2933700"/>
          <p14:tracePt t="947" x="4868863" y="2922588"/>
          <p14:tracePt t="954" x="4857750" y="2909888"/>
          <p14:tracePt t="961" x="4845050" y="2898775"/>
          <p14:tracePt t="968" x="4845050" y="2874963"/>
          <p14:tracePt t="975" x="4833938" y="2851150"/>
          <p14:tracePt t="983" x="4821238" y="2827338"/>
          <p14:tracePt t="991" x="4810125" y="2790825"/>
          <p14:tracePt t="999" x="4797425" y="2755900"/>
          <p14:tracePt t="1008" x="4786313" y="2720975"/>
          <p14:tracePt t="1016" x="4786313" y="2697163"/>
          <p14:tracePt t="1017" x="4773613" y="2660650"/>
          <p14:tracePt t="1024" x="4762500" y="2625725"/>
          <p14:tracePt t="1032" x="4749800" y="2578100"/>
          <p14:tracePt t="1041" x="4749800" y="2554288"/>
          <p14:tracePt t="1049" x="4749800" y="2506663"/>
          <p14:tracePt t="1057" x="4749800" y="2459038"/>
          <p14:tracePt t="1066" x="4749800" y="2387600"/>
          <p14:tracePt t="1074" x="4749800" y="2339975"/>
          <p14:tracePt t="1082" x="4749800" y="2292350"/>
          <p14:tracePt t="1091" x="4762500" y="2244725"/>
          <p14:tracePt t="1099" x="4773613" y="2220913"/>
          <p14:tracePt t="1108" x="4797425" y="2185988"/>
          <p14:tracePt t="1109" x="4810125" y="2149475"/>
          <p14:tracePt t="1116" x="4833938" y="2125663"/>
          <p14:tracePt t="1125" x="4845050" y="2101850"/>
          <p14:tracePt t="1132" x="4868863" y="2078038"/>
          <p14:tracePt t="1141" x="4903788" y="2066925"/>
          <p14:tracePt t="1149" x="4951413" y="2043113"/>
          <p14:tracePt t="1150" x="5022850" y="2008188"/>
          <p14:tracePt t="1160" x="5106988" y="1995488"/>
          <p14:tracePt t="1166" x="5165725" y="1984375"/>
          <p14:tracePt t="1174" x="5248275" y="1984375"/>
          <p14:tracePt t="1182" x="5308600" y="1984375"/>
          <p14:tracePt t="1191" x="5343525" y="1995488"/>
          <p14:tracePt t="1193" x="5380038" y="2008188"/>
          <p14:tracePt t="1199" x="5414963" y="2043113"/>
          <p14:tracePt t="1207" x="5427663" y="2066925"/>
          <p14:tracePt t="1215" x="5438775" y="2078038"/>
          <p14:tracePt t="1224" x="5438775" y="2090738"/>
          <p14:tracePt t="1232" x="5438775" y="2101850"/>
          <p14:tracePt t="1240" x="5438775" y="2114550"/>
          <p14:tracePt t="1249" x="5438775" y="2125663"/>
          <p14:tracePt t="1306" x="5427663" y="2125663"/>
          <p14:tracePt t="1326" x="5414963" y="2125663"/>
          <p14:tracePt t="1340" x="5403850" y="2125663"/>
          <p14:tracePt t="1347" x="5391150" y="2125663"/>
          <p14:tracePt t="1361" x="5380038" y="2125663"/>
          <p14:tracePt t="1368" x="5367338" y="2125663"/>
          <p14:tracePt t="1375" x="5356225" y="2125663"/>
          <p14:tracePt t="1383" x="5332413" y="2138363"/>
          <p14:tracePt t="1389" x="5295900" y="2138363"/>
          <p14:tracePt t="1401" x="5284788" y="2149475"/>
          <p14:tracePt t="1403" x="5248275" y="2149475"/>
          <p14:tracePt t="1410" x="5213350" y="2149475"/>
          <p14:tracePt t="1417" x="5189538" y="2162175"/>
          <p14:tracePt t="1425" x="5154613" y="2162175"/>
          <p14:tracePt t="1432" x="5106988" y="2173288"/>
          <p14:tracePt t="1440" x="5070475" y="2185988"/>
          <p14:tracePt t="1448" x="5035550" y="2197100"/>
          <p14:tracePt t="1457" x="4987925" y="2209800"/>
          <p14:tracePt t="1465" x="4964113" y="2209800"/>
          <p14:tracePt t="1466" x="4927600" y="2220913"/>
          <p14:tracePt t="1474" x="4892675" y="2233613"/>
          <p14:tracePt t="1482" x="4868863" y="2244725"/>
          <p14:tracePt t="1490" x="4845050" y="2244725"/>
          <p14:tracePt t="1499" x="4821238" y="2244725"/>
          <p14:tracePt t="1507" x="4810125" y="2257425"/>
          <p14:tracePt t="1516" x="4762500" y="2268538"/>
          <p14:tracePt t="1523" x="4749800" y="2281238"/>
          <p14:tracePt t="1532" x="4738688" y="2281238"/>
          <p14:tracePt t="1540" x="4714875" y="2281238"/>
          <p14:tracePt t="1550" x="4702175" y="2281238"/>
          <p14:tracePt t="1558" x="4691063" y="2292350"/>
          <p14:tracePt t="1571" x="4678363" y="2292350"/>
          <p14:tracePt t="1578" x="4667250" y="2305050"/>
          <p14:tracePt t="1592" x="4654550" y="2305050"/>
          <p14:tracePt t="1607" x="4654550" y="2316163"/>
          <p14:tracePt t="1620" x="4643438" y="2316163"/>
          <p14:tracePt t="1677" x="4630738" y="2316163"/>
          <p14:tracePt t="1712" x="4619625" y="2316163"/>
          <p14:tracePt t="1727" x="4606925" y="2316163"/>
          <p14:tracePt t="1740" x="4595813" y="2316163"/>
          <p14:tracePt t="1761" x="4583113" y="2316163"/>
          <p14:tracePt t="1768" x="4572000" y="2316163"/>
          <p14:tracePt t="1789" x="4560888" y="2316163"/>
          <p14:tracePt t="1796" x="4548188" y="2316163"/>
          <p14:tracePt t="1803" x="4537075" y="2316163"/>
          <p14:tracePt t="1818" x="4524375" y="2316163"/>
          <p14:tracePt t="1832" x="4513263" y="2305050"/>
          <p14:tracePt t="1845" x="4500563" y="2305050"/>
          <p14:tracePt t="1853" x="4489450" y="2305050"/>
          <p14:tracePt t="1859" x="4476750" y="2305050"/>
          <p14:tracePt t="1873" x="4476750" y="2292350"/>
          <p14:tracePt t="1880" x="4465638" y="2292350"/>
          <p14:tracePt t="1887" x="4452938" y="2292350"/>
          <p14:tracePt t="1901" x="4441825" y="2292350"/>
          <p14:tracePt t="1915" x="4429125" y="2292350"/>
          <p14:tracePt t="1929" x="4418013" y="2292350"/>
          <p14:tracePt t="1936" x="4405313" y="2292350"/>
          <p14:tracePt t="1943" x="4405313" y="2281238"/>
          <p14:tracePt t="1958" x="4394200" y="2281238"/>
          <p14:tracePt t="1972" x="4394200" y="2268538"/>
          <p14:tracePt t="1993" x="4381500" y="2268538"/>
          <p14:tracePt t="2000" x="4381500" y="2257425"/>
          <p14:tracePt t="2007" x="4370388" y="2257425"/>
          <p14:tracePt t="2070" x="4357688" y="2257425"/>
          <p14:tracePt t="2084" x="4357688" y="2244725"/>
          <p14:tracePt t="2091" x="4346575" y="2244725"/>
          <p14:tracePt t="2105" x="4333875" y="2244725"/>
          <p14:tracePt t="2112" x="4333875" y="2233613"/>
          <p14:tracePt t="2141" x="4322763" y="2233613"/>
          <p14:tracePt t="2155" x="4322763" y="2220913"/>
          <p14:tracePt t="2169" x="4310063" y="2220913"/>
          <p14:tracePt t="2176" x="4310063" y="2209800"/>
          <p14:tracePt t="2190" x="4310063" y="2197100"/>
          <p14:tracePt t="2218" x="4298950" y="2185988"/>
          <p14:tracePt t="2232" x="4286250" y="2185988"/>
          <p14:tracePt t="2239" x="4286250" y="2173288"/>
          <p14:tracePt t="2253" x="4275138" y="2173288"/>
          <p14:tracePt t="2267" x="4264025" y="2173288"/>
          <p14:tracePt t="2274" x="4251325" y="2162175"/>
          <p14:tracePt t="2288" x="4251325" y="2149475"/>
          <p14:tracePt t="2295" x="4240213" y="2149475"/>
          <p14:tracePt t="2302" x="4227513" y="2138363"/>
          <p14:tracePt t="2309" x="4216400" y="2138363"/>
          <p14:tracePt t="2338" x="4216400" y="2125663"/>
          <p14:tracePt t="2345" x="4203700" y="2125663"/>
          <p14:tracePt t="2471" x="4203700" y="2138363"/>
          <p14:tracePt t="2485" x="4203700" y="2149475"/>
          <p14:tracePt t="2492" x="4192588" y="2149475"/>
          <p14:tracePt t="2499" x="4192588" y="2162175"/>
          <p14:tracePt t="2520" x="4179888" y="2162175"/>
          <p14:tracePt t="2534" x="4168775" y="2162175"/>
          <p14:tracePt t="2541" x="4168775" y="2173288"/>
          <p14:tracePt t="2555" x="4156075" y="2173288"/>
          <p14:tracePt t="2562" x="4156075" y="2185988"/>
          <p14:tracePt t="2569" x="4144963" y="2185988"/>
          <p14:tracePt t="2576" x="4132263" y="2185988"/>
          <p14:tracePt t="2590" x="4132263" y="2197100"/>
          <p14:tracePt t="2597" x="4121150" y="2197100"/>
          <p14:tracePt t="2605" x="4108450" y="2209800"/>
          <p14:tracePt t="2611" x="4097338" y="2209800"/>
          <p14:tracePt t="2625" x="4084638" y="2220913"/>
          <p14:tracePt t="2639" x="4073525" y="2220913"/>
          <p14:tracePt t="2653" x="4060825" y="2220913"/>
          <p14:tracePt t="2661" x="4049713" y="2233613"/>
          <p14:tracePt t="2667" x="4049713" y="2244725"/>
          <p14:tracePt t="2674" x="4037013" y="2244725"/>
          <p14:tracePt t="2682" x="4025900" y="2244725"/>
          <p14:tracePt t="2688" x="4013200" y="2257425"/>
          <p14:tracePt t="2696" x="4002088" y="2268538"/>
          <p14:tracePt t="2705" x="3989388" y="2268538"/>
          <p14:tracePt t="2713" x="3978275" y="2281238"/>
          <p14:tracePt t="2721" x="3965575" y="2281238"/>
          <p14:tracePt t="2730" x="3954463" y="2281238"/>
          <p14:tracePt t="2731" x="3943350" y="2292350"/>
          <p14:tracePt t="2746" x="3930650" y="2292350"/>
          <p14:tracePt t="2752" x="3919538" y="2305050"/>
          <p14:tracePt t="2767" x="3906838" y="2305050"/>
          <p14:tracePt t="2774" x="3883025" y="2305050"/>
          <p14:tracePt t="2781" x="3883025" y="2316163"/>
          <p14:tracePt t="2795" x="3871913" y="2328863"/>
          <p14:tracePt t="2802" x="3859213" y="2328863"/>
          <p14:tracePt t="2809" x="3859213" y="2339975"/>
          <p14:tracePt t="2816" x="3848100" y="2339975"/>
          <p14:tracePt t="2823" x="3848100" y="2352675"/>
          <p14:tracePt t="2830" x="3835400" y="2363788"/>
          <p14:tracePt t="2837" x="3824288" y="2363788"/>
          <p14:tracePt t="2851" x="3811588" y="2376488"/>
          <p14:tracePt t="2858" x="3800475" y="2387600"/>
          <p14:tracePt t="2872" x="3800475" y="2400300"/>
          <p14:tracePt t="2886" x="3787775" y="2400300"/>
          <p14:tracePt t="2900" x="3776663" y="2411413"/>
          <p14:tracePt t="2921" x="3763963" y="2422525"/>
          <p14:tracePt t="2949" x="3752850" y="2435225"/>
          <p14:tracePt t="2963" x="3740150" y="2446338"/>
          <p14:tracePt t="2984" x="3740150" y="2459038"/>
          <p14:tracePt t="3357" x="3729038" y="2459038"/>
          <p14:tracePt t="3366" x="3716338" y="2459038"/>
          <p14:tracePt t="3386" x="3705225" y="2459038"/>
          <p14:tracePt t="3421" x="3692525" y="2446338"/>
          <p14:tracePt t="3435" x="3681413" y="2446338"/>
          <p14:tracePt t="3442" x="3681413" y="2435225"/>
          <p14:tracePt t="3492" x="3681413" y="2422525"/>
          <p14:tracePt t="3801" x="3681413" y="2435225"/>
          <p14:tracePt t="3815" x="3681413" y="2446338"/>
          <p14:tracePt t="3843" x="3681413" y="2459038"/>
          <p14:tracePt t="3878" x="3681413" y="2470150"/>
          <p14:tracePt t="3920" x="3681413" y="2482850"/>
          <p14:tracePt t="3955" x="3681413" y="2493963"/>
          <p14:tracePt t="3983" x="3681413" y="2506663"/>
          <p14:tracePt t="4011" x="3681413" y="2517775"/>
          <p14:tracePt t="4202" x="3681413" y="2530475"/>
          <p14:tracePt t="4707" x="3681413" y="2517775"/>
          <p14:tracePt t="4749" x="3692525" y="2517775"/>
          <p14:tracePt t="4819" x="3705225" y="2517775"/>
          <p14:tracePt t="4883" x="3716338" y="2517775"/>
          <p14:tracePt t="4953" x="3729038" y="2517775"/>
          <p14:tracePt t="5058" x="3740150" y="2517775"/>
          <p14:tracePt t="5100" x="3752850" y="2517775"/>
          <p14:tracePt t="5487" x="3763963" y="2517775"/>
          <p14:tracePt t="5529" x="3776663" y="2517775"/>
          <p14:tracePt t="5600" x="3787775" y="2517775"/>
          <p14:tracePt t="5712" x="3800475" y="2517775"/>
          <p14:tracePt t="5755" x="3811588" y="2517775"/>
          <p14:tracePt t="5825" x="3824288" y="2517775"/>
          <p14:tracePt t="5867" x="3835400" y="2517775"/>
          <p14:tracePt t="5902" x="3848100" y="2517775"/>
          <p14:tracePt t="5973" x="3859213" y="2517775"/>
          <p14:tracePt t="6022" x="3871913" y="2517775"/>
          <p14:tracePt t="6078" x="3883025" y="2517775"/>
          <p14:tracePt t="6113" x="3895725" y="2517775"/>
          <p14:tracePt t="6127" x="3906838" y="2517775"/>
          <p14:tracePt t="6190" x="3906838" y="2506663"/>
          <p14:tracePt t="6253" x="3919538" y="2506663"/>
          <p14:tracePt t="6267" x="3919538" y="2493963"/>
          <p14:tracePt t="6288" x="3930650" y="2493963"/>
          <p14:tracePt t="6401" x="3943350" y="2493963"/>
          <p14:tracePt t="6429" x="3954463" y="2493963"/>
          <p14:tracePt t="6443" x="3965575" y="2493963"/>
          <p14:tracePt t="7047" x="3954463" y="2493963"/>
          <p14:tracePt t="7145" x="3965575" y="2493963"/>
          <p14:tracePt t="7180" x="3978275" y="2493963"/>
          <p14:tracePt t="7194" x="3989388" y="2493963"/>
          <p14:tracePt t="7222" x="4002088" y="2493963"/>
          <p14:tracePt t="7236" x="4013200" y="2493963"/>
          <p14:tracePt t="7250" x="4025900" y="2493963"/>
          <p14:tracePt t="7271" x="4037013" y="2493963"/>
          <p14:tracePt t="7278" x="4049713" y="2493963"/>
          <p14:tracePt t="7313" x="4060825" y="2493963"/>
          <p14:tracePt t="7327" x="4073525" y="2493963"/>
          <p14:tracePt t="9501" x="4060825" y="2493963"/>
          <p14:tracePt t="10339" x="4060825" y="2506663"/>
          <p14:tracePt t="10720" x="4073525" y="2506663"/>
          <p14:tracePt t="10979" x="4073525" y="2493963"/>
          <p14:tracePt t="11169" x="4073525" y="2482850"/>
          <p14:tracePt t="11233" x="4073525" y="2470150"/>
          <p14:tracePt t="11401" x="4073525" y="2459038"/>
          <p14:tracePt t="11435" x="4073525" y="2446338"/>
          <p14:tracePt t="12369" x="4084638" y="2446338"/>
          <p14:tracePt t="12404" x="4097338" y="2446338"/>
          <p14:tracePt t="12447" x="4097338" y="2459038"/>
          <p14:tracePt t="12460" x="4108450" y="2459038"/>
          <p14:tracePt t="12495" x="4121150" y="2459038"/>
          <p14:tracePt t="12510" x="4121150" y="2470150"/>
          <p14:tracePt t="12517" x="4132263" y="2470150"/>
          <p14:tracePt t="12524" x="4132263" y="2482850"/>
          <p14:tracePt t="12539" x="4144963" y="2482850"/>
          <p14:tracePt t="12546" x="4156075" y="2482850"/>
          <p14:tracePt t="12553" x="4168775" y="2482850"/>
          <p14:tracePt t="12561" x="4168775" y="2493963"/>
          <p14:tracePt t="12575" x="4179888" y="2506663"/>
          <p14:tracePt t="12582" x="4192588" y="2506663"/>
          <p14:tracePt t="12596" x="4203700" y="2517775"/>
          <p14:tracePt t="12603" x="4216400" y="2517775"/>
          <p14:tracePt t="12617" x="4227513" y="2517775"/>
          <p14:tracePt t="12631" x="4240213" y="2530475"/>
          <p14:tracePt t="12638" x="4251325" y="2530475"/>
          <p14:tracePt t="12645" x="4264025" y="2541588"/>
          <p14:tracePt t="12652" x="4275138" y="2541588"/>
          <p14:tracePt t="12659" x="4286250" y="2554288"/>
          <p14:tracePt t="12666" x="4298950" y="2554288"/>
          <p14:tracePt t="12673" x="4310063" y="2565400"/>
          <p14:tracePt t="12680" x="4322763" y="2578100"/>
          <p14:tracePt t="12687" x="4333875" y="2578100"/>
          <p14:tracePt t="12695" x="4346575" y="2589213"/>
          <p14:tracePt t="12703" x="4357688" y="2601913"/>
          <p14:tracePt t="12712" x="4370388" y="2601913"/>
          <p14:tracePt t="12720" x="4381500" y="2613025"/>
          <p14:tracePt t="12729" x="4418013" y="2625725"/>
          <p14:tracePt t="12737" x="4429125" y="2636838"/>
          <p14:tracePt t="12745" x="4441825" y="2649538"/>
          <p14:tracePt t="12753" x="4452938" y="2649538"/>
          <p14:tracePt t="12762" x="4465638" y="2649538"/>
          <p14:tracePt t="12770" x="4465638" y="2660650"/>
          <p14:tracePt t="12771" x="4489450" y="2673350"/>
          <p14:tracePt t="12778" x="4500563" y="2684463"/>
          <p14:tracePt t="12792" x="4513263" y="2697163"/>
          <p14:tracePt t="12799" x="4537075" y="2697163"/>
          <p14:tracePt t="12806" x="4537075" y="2708275"/>
          <p14:tracePt t="12813" x="4548188" y="2708275"/>
          <p14:tracePt t="12820" x="4560888" y="2720975"/>
          <p14:tracePt t="12828" x="4572000" y="2720975"/>
          <p14:tracePt t="12841" x="4583113" y="2732088"/>
          <p14:tracePt t="12855" x="4583113" y="2743200"/>
          <p14:tracePt t="12862" x="4595813" y="2743200"/>
          <p14:tracePt t="12975" x="4595813" y="2732088"/>
          <p14:tracePt t="12989" x="4595813" y="2720975"/>
          <p14:tracePt t="13003" x="4595813" y="2708275"/>
          <p14:tracePt t="13017" x="4595813" y="2697163"/>
          <p14:tracePt t="13025" x="4583113" y="2697163"/>
          <p14:tracePt t="13031" x="4583113" y="2684463"/>
          <p14:tracePt t="13038" x="4583113" y="2673350"/>
          <p14:tracePt t="13045" x="4583113" y="2660650"/>
          <p14:tracePt t="13053" x="4572000" y="2660650"/>
          <p14:tracePt t="13061" x="4572000" y="2649538"/>
          <p14:tracePt t="13069" x="4572000" y="2625725"/>
          <p14:tracePt t="13078" x="4560888" y="2613025"/>
          <p14:tracePt t="13086" x="4560888" y="2589213"/>
          <p14:tracePt t="13087" x="4548188" y="2565400"/>
          <p14:tracePt t="13095" x="4548188" y="2554288"/>
          <p14:tracePt t="13102" x="4537075" y="2517775"/>
          <p14:tracePt t="13111" x="4537075" y="2482850"/>
          <p14:tracePt t="13119" x="4537075" y="2459038"/>
          <p14:tracePt t="13128" x="4537075" y="2422525"/>
          <p14:tracePt t="13129" x="4537075" y="2387600"/>
          <p14:tracePt t="13137" x="4537075" y="2352675"/>
          <p14:tracePt t="13144" x="4537075" y="2316163"/>
          <p14:tracePt t="13152" x="4524375" y="2268538"/>
          <p14:tracePt t="13161" x="4524375" y="2220913"/>
          <p14:tracePt t="13170" x="4524375" y="2185988"/>
          <p14:tracePt t="13177" x="4513263" y="2125663"/>
          <p14:tracePt t="13178" x="4513263" y="2078038"/>
          <p14:tracePt t="13186" x="4500563" y="2019300"/>
          <p14:tracePt t="13194" x="4500563" y="1960563"/>
          <p14:tracePt t="13202" x="4500563" y="1912938"/>
          <p14:tracePt t="13211" x="4489450" y="1852613"/>
          <p14:tracePt t="13219" x="4476750" y="1781175"/>
          <p14:tracePt t="13220" x="4465638" y="1733550"/>
          <p14:tracePt t="13228" x="4452938" y="1674813"/>
          <p14:tracePt t="13236" x="4441825" y="1616075"/>
          <p14:tracePt t="13244" x="4429125" y="1568450"/>
          <p14:tracePt t="13252" x="4418013" y="1520825"/>
          <p14:tracePt t="13261" x="4405313" y="1473200"/>
          <p14:tracePt t="13269" x="4370388" y="1412875"/>
          <p14:tracePt t="13277" x="4357688" y="1389063"/>
          <p14:tracePt t="13286" x="4346575" y="1366838"/>
          <p14:tracePt t="13294" x="4333875" y="1354138"/>
          <p14:tracePt t="13302" x="4322763" y="1343025"/>
          <p14:tracePt t="13311" x="4298950" y="1319213"/>
          <p14:tracePt t="13319" x="4275138" y="1306513"/>
          <p14:tracePt t="13327" x="4264025" y="1306513"/>
          <p14:tracePt t="13335" x="4251325" y="1306513"/>
          <p14:tracePt t="13344" x="4227513" y="1306513"/>
          <p14:tracePt t="13353" x="4216400" y="1306513"/>
          <p14:tracePt t="13354" x="4192588" y="1306513"/>
          <p14:tracePt t="13361" x="4179888" y="1306513"/>
          <p14:tracePt t="13369" x="4156075" y="1306513"/>
          <p14:tracePt t="13377" x="4132263" y="1319213"/>
          <p14:tracePt t="13385" x="4097338" y="1330325"/>
          <p14:tracePt t="13394" x="4073525" y="1354138"/>
          <p14:tracePt t="13402" x="4049713" y="1377950"/>
          <p14:tracePt t="13403" x="4013200" y="1389063"/>
          <p14:tracePt t="13411" x="3965575" y="1436688"/>
          <p14:tracePt t="13419" x="3895725" y="1473200"/>
          <p14:tracePt t="13427" x="3824288" y="1520825"/>
          <p14:tracePt t="13435" x="3740150" y="1579563"/>
          <p14:tracePt t="13444" x="3646488" y="1651000"/>
          <p14:tracePt t="13445" x="3575050" y="1711325"/>
          <p14:tracePt t="13452" x="3479800" y="1781175"/>
          <p14:tracePt t="13460" x="3408363" y="1852613"/>
          <p14:tracePt t="13469" x="3336925" y="1912938"/>
          <p14:tracePt t="13477" x="3302000" y="1984375"/>
          <p14:tracePt t="13485" x="3241675" y="2032000"/>
          <p14:tracePt t="13494" x="3182938" y="2138363"/>
          <p14:tracePt t="13502" x="3159125" y="2173288"/>
          <p14:tracePt t="13510" x="3135313" y="2220913"/>
          <p14:tracePt t="13519" x="3122613" y="2233613"/>
          <p14:tracePt t="13527" x="3111500" y="2268538"/>
          <p14:tracePt t="13535" x="3111500" y="2292350"/>
          <p14:tracePt t="13536" x="3111500" y="2305050"/>
          <p14:tracePt t="13544" x="3111500" y="2316163"/>
          <p14:tracePt t="13552" x="3111500" y="2339975"/>
          <p14:tracePt t="13560" x="3122613" y="2339975"/>
          <p14:tracePt t="13568" x="3135313" y="2352675"/>
          <p14:tracePt t="13577" x="3182938" y="2363788"/>
          <p14:tracePt t="13585" x="3241675" y="2363788"/>
          <p14:tracePt t="13586" x="3360738" y="2363788"/>
          <p14:tracePt t="13594" x="3538538" y="2363788"/>
          <p14:tracePt t="13602" x="3740150" y="2363788"/>
          <p14:tracePt t="13610" x="3965575" y="2328863"/>
          <p14:tracePt t="13618" x="4203700" y="2268538"/>
          <p14:tracePt t="13627" x="4394200" y="2233613"/>
          <p14:tracePt t="13636" x="4702175" y="2185988"/>
          <p14:tracePt t="13644" x="4821238" y="2162175"/>
          <p14:tracePt t="13651" x="4927600" y="2125663"/>
          <p14:tracePt t="13660" x="5022850" y="2114550"/>
          <p14:tracePt t="13668" x="5130800" y="2066925"/>
          <p14:tracePt t="13677" x="5237163" y="2043113"/>
          <p14:tracePt t="13678" x="5332413" y="1995488"/>
          <p14:tracePt t="13685" x="5427663" y="1947863"/>
          <p14:tracePt t="13693" x="5545138" y="1889125"/>
          <p14:tracePt t="13702" x="5653088" y="1828800"/>
          <p14:tracePt t="13710" x="5759450" y="1746250"/>
          <p14:tracePt t="13719" x="5842000" y="1674813"/>
          <p14:tracePt t="13720" x="5913438" y="1616075"/>
          <p14:tracePt t="13727" x="5997575" y="1544638"/>
          <p14:tracePt t="13735" x="6045200" y="1484313"/>
          <p14:tracePt t="13743" x="6080125" y="1436688"/>
          <p14:tracePt t="13752" x="6127750" y="1366838"/>
          <p14:tracePt t="13760" x="6162675" y="1319213"/>
          <p14:tracePt t="13768" x="6175375" y="1271588"/>
          <p14:tracePt t="13769" x="6199188" y="1223963"/>
          <p14:tracePt t="13777" x="6210300" y="1152525"/>
          <p14:tracePt t="13785" x="6210300" y="1128713"/>
          <p14:tracePt t="13793" x="6210300" y="1081088"/>
          <p14:tracePt t="13802" x="6210300" y="1033463"/>
          <p14:tracePt t="13810" x="6199188" y="998538"/>
          <p14:tracePt t="13811" x="6175375" y="950913"/>
          <p14:tracePt t="13819" x="6151563" y="927100"/>
          <p14:tracePt t="13826" x="6092825" y="903288"/>
          <p14:tracePt t="13835" x="6045200" y="855663"/>
          <p14:tracePt t="13844" x="5984875" y="842963"/>
          <p14:tracePt t="13851" x="5902325" y="831850"/>
          <p14:tracePt t="13860" x="5616575" y="831850"/>
          <p14:tracePt t="13868" x="5391150" y="866775"/>
          <p14:tracePt t="13876" x="5200650" y="914400"/>
          <p14:tracePt t="13884" x="5011738" y="985838"/>
          <p14:tracePt t="13893" x="4833938" y="1057275"/>
          <p14:tracePt t="13902" x="4691063" y="1116013"/>
          <p14:tracePt t="13902" x="4583113" y="1176338"/>
          <p14:tracePt t="13910" x="4465638" y="1258888"/>
          <p14:tracePt t="13918" x="4394200" y="1319213"/>
          <p14:tracePt t="13926" x="4322763" y="1366838"/>
          <p14:tracePt t="13934" x="4275138" y="1425575"/>
          <p14:tracePt t="13943" x="4251325" y="1460500"/>
          <p14:tracePt t="13944" x="4216400" y="1508125"/>
          <p14:tracePt t="13952" x="4192588" y="1555750"/>
          <p14:tracePt t="13959" x="4168775" y="1592263"/>
          <p14:tracePt t="13968" x="4156075" y="1639888"/>
          <p14:tracePt t="13976" x="4144963" y="1674813"/>
          <p14:tracePt t="13984" x="4144963" y="1722438"/>
          <p14:tracePt t="13993" x="4144963" y="1770063"/>
          <p14:tracePt t="13994" x="4144963" y="1817688"/>
          <p14:tracePt t="14001" x="4144963" y="1876425"/>
          <p14:tracePt t="14009" x="4168775" y="1924050"/>
          <p14:tracePt t="14018" x="4192588" y="1971675"/>
          <p14:tracePt t="14026" x="4251325" y="2032000"/>
          <p14:tracePt t="14034" x="4322763" y="2078038"/>
          <p14:tracePt t="14036" x="4394200" y="2138363"/>
          <p14:tracePt t="14043" x="4513263" y="2185988"/>
          <p14:tracePt t="14051" x="4643438" y="2233613"/>
          <p14:tracePt t="14059" x="4797425" y="2268538"/>
          <p14:tracePt t="14068" x="4964113" y="2281238"/>
          <p14:tracePt t="14076" x="5154613" y="2305050"/>
          <p14:tracePt t="14084" x="5356225" y="2292350"/>
          <p14:tracePt t="14085" x="5664200" y="2257425"/>
          <p14:tracePt t="14093" x="6151563" y="2125663"/>
          <p14:tracePt t="14101" x="6591300" y="1984375"/>
          <p14:tracePt t="14109" x="7053263" y="1770063"/>
          <p14:tracePt t="14117" x="7410450" y="1592263"/>
          <p14:tracePt t="14127" x="7683500" y="1436688"/>
          <p14:tracePt t="14127" x="7861300" y="1354138"/>
          <p14:tracePt t="14134" x="7991475" y="1295400"/>
          <p14:tracePt t="14143" x="8062913" y="1247775"/>
          <p14:tracePt t="14151" x="8123238" y="1223963"/>
          <p14:tracePt t="14159" x="8158163" y="1211263"/>
          <p14:tracePt t="14168" x="8181975" y="1187450"/>
          <p14:tracePt t="14169" x="8194675" y="1187450"/>
          <p14:tracePt t="14176" x="8205788" y="1187450"/>
          <p14:tracePt t="14184" x="8218488" y="1187450"/>
          <p14:tracePt t="14192" x="8229600" y="1176338"/>
          <p14:tracePt t="14247" x="8218488" y="1176338"/>
          <p14:tracePt t="14253" x="8181975" y="1176338"/>
          <p14:tracePt t="14260" x="8158163" y="1176338"/>
          <p14:tracePt t="14268" x="8086725" y="1200150"/>
          <p14:tracePt t="14274" x="7991475" y="1223963"/>
          <p14:tracePt t="14282" x="7837488" y="1271588"/>
          <p14:tracePt t="14289" x="7659688" y="1343025"/>
          <p14:tracePt t="14296" x="7445375" y="1449388"/>
          <p14:tracePt t="14303" x="7185025" y="1568450"/>
          <p14:tracePt t="14310" x="6911975" y="1722438"/>
          <p14:tracePt t="14318" x="6708775" y="1841500"/>
          <p14:tracePt t="14326" x="6543675" y="1960563"/>
          <p14:tracePt t="14334" x="6435725" y="2055813"/>
          <p14:tracePt t="14342" x="6305550" y="2138363"/>
          <p14:tracePt t="14350" x="6199188" y="2233613"/>
          <p14:tracePt t="14351" x="6080125" y="2316163"/>
          <p14:tracePt t="14359" x="6008688" y="2387600"/>
          <p14:tracePt t="14367" x="5937250" y="2459038"/>
          <p14:tracePt t="14376" x="5889625" y="2506663"/>
          <p14:tracePt t="14384" x="5818188" y="2565400"/>
          <p14:tracePt t="14392" x="5772150" y="2613025"/>
          <p14:tracePt t="14401" x="5700713" y="2708275"/>
          <p14:tracePt t="14409" x="5676900" y="2743200"/>
          <p14:tracePt t="14417" x="5640388" y="2767013"/>
          <p14:tracePt t="14425" x="5640388" y="2803525"/>
          <p14:tracePt t="14434" x="5616575" y="2827338"/>
          <p14:tracePt t="14442" x="5605463" y="2862263"/>
          <p14:tracePt t="14443" x="5592763" y="2886075"/>
          <p14:tracePt t="14451" x="5581650" y="2922588"/>
          <p14:tracePt t="14459" x="5581650" y="2957513"/>
          <p14:tracePt t="14467" x="5568950" y="3005138"/>
          <p14:tracePt t="14475" x="5568950" y="3041650"/>
          <p14:tracePt t="14483" x="5568950" y="3076575"/>
          <p14:tracePt t="14492" x="5568950" y="3171825"/>
          <p14:tracePt t="14500" x="5568950" y="3195638"/>
          <p14:tracePt t="14508" x="5568950" y="3243263"/>
          <p14:tracePt t="14517" x="5568950" y="3278188"/>
          <p14:tracePt t="14525" x="5568950" y="3290888"/>
          <p14:tracePt t="14534" x="5568950" y="3325813"/>
          <p14:tracePt t="14534" x="5581650" y="3349625"/>
          <p14:tracePt t="14542" x="5581650" y="3362325"/>
          <p14:tracePt t="14550" x="5592763" y="3373438"/>
          <p14:tracePt t="14558" x="5592763" y="3386138"/>
          <p14:tracePt t="14567" x="5592763" y="3397250"/>
          <p14:tracePt t="14575" x="5592763" y="3409950"/>
          <p14:tracePt t="14576" x="5592763" y="3421063"/>
          <p14:tracePt t="14619" x="5581650" y="3421063"/>
          <p14:tracePt t="14633" x="5568950" y="3421063"/>
          <p14:tracePt t="14640" x="5557838" y="3421063"/>
          <p14:tracePt t="14647" x="5534025" y="3421063"/>
          <p14:tracePt t="14661" x="5510213" y="3421063"/>
          <p14:tracePt t="14668" x="5475288" y="3409950"/>
          <p14:tracePt t="14675" x="5462588" y="3397250"/>
          <p14:tracePt t="14682" x="5427663" y="3386138"/>
          <p14:tracePt t="14689" x="5391150" y="3386138"/>
          <p14:tracePt t="14696" x="5380038" y="3373438"/>
          <p14:tracePt t="14703" x="5343525" y="3373438"/>
          <p14:tracePt t="14710" x="5319713" y="3373438"/>
          <p14:tracePt t="14717" x="5308600" y="3373438"/>
          <p14:tracePt t="14725" x="5272088" y="3373438"/>
          <p14:tracePt t="14733" x="5248275" y="3373438"/>
          <p14:tracePt t="14741" x="5237163" y="3373438"/>
          <p14:tracePt t="14750" x="5213350" y="3362325"/>
          <p14:tracePt t="14758" x="5189538" y="3362325"/>
          <p14:tracePt t="14767" x="5178425" y="3349625"/>
          <p14:tracePt t="14775" x="5154613" y="3349625"/>
          <p14:tracePt t="14787" x="5141913" y="3349625"/>
          <p14:tracePt t="14794" x="5141913" y="3338513"/>
          <p14:tracePt t="14822" x="5141913" y="3325813"/>
          <p14:tracePt t="14843" x="5141913" y="3314700"/>
          <p14:tracePt t="14850" x="5141913" y="3302000"/>
          <p14:tracePt t="14857" x="5154613" y="3302000"/>
          <p14:tracePt t="14871" x="5165725" y="3278188"/>
          <p14:tracePt t="14878" x="5165725" y="3267075"/>
          <p14:tracePt t="14885" x="5178425" y="3254375"/>
          <p14:tracePt t="14893" x="5178425" y="3230563"/>
          <p14:tracePt t="14900" x="5178425" y="3219450"/>
          <p14:tracePt t="14906" x="5178425" y="3182938"/>
          <p14:tracePt t="14913" x="5178425" y="3148013"/>
          <p14:tracePt t="14920" x="5165725" y="3111500"/>
          <p14:tracePt t="14927" x="5141913" y="3087688"/>
          <p14:tracePt t="14934" x="5118100" y="3052763"/>
          <p14:tracePt t="14941" x="5083175" y="3017838"/>
          <p14:tracePt t="14949" x="5046663" y="2970213"/>
          <p14:tracePt t="14958" x="5011738" y="2909888"/>
          <p14:tracePt t="14966" x="4940300" y="2874963"/>
          <p14:tracePt t="14974" x="4879975" y="2814638"/>
          <p14:tracePt t="14983" x="4833938" y="2779713"/>
          <p14:tracePt t="14984" x="4786313" y="2743200"/>
          <p14:tracePt t="14991" x="4738688" y="2720975"/>
          <p14:tracePt t="14999" x="4678363" y="2673350"/>
          <p14:tracePt t="15008" x="4643438" y="2660650"/>
          <p14:tracePt t="15016" x="4619625" y="2649538"/>
          <p14:tracePt t="15024" x="4595813" y="2625725"/>
          <p14:tracePt t="15025" x="4583113" y="2601913"/>
          <p14:tracePt t="15033" x="4560888" y="2589213"/>
          <p14:tracePt t="15047" x="4560888" y="2578100"/>
          <p14:tracePt t="15054" x="4560888" y="2554288"/>
          <p14:tracePt t="15061" x="4560888" y="2541588"/>
          <p14:tracePt t="15068" x="4572000" y="2506663"/>
          <p14:tracePt t="15075" x="4606925" y="2470150"/>
          <p14:tracePt t="15082" x="4725988" y="2376488"/>
          <p14:tracePt t="15091" x="4940300" y="2220913"/>
          <p14:tracePt t="15100" x="5427663" y="1900238"/>
          <p14:tracePt t="15108" x="5984875" y="1603375"/>
          <p14:tracePt t="15116" x="6448425" y="1366838"/>
          <p14:tracePt t="15117" x="6899275" y="1187450"/>
          <p14:tracePt t="15124" x="7280275" y="1044575"/>
          <p14:tracePt t="15132" x="7564438" y="974725"/>
          <p14:tracePt t="15141" x="7742238" y="938213"/>
          <p14:tracePt t="15149" x="7897813" y="903288"/>
          <p14:tracePt t="15157" x="8039100" y="890588"/>
          <p14:tracePt t="15159" x="8123238" y="890588"/>
          <p14:tracePt t="15167" x="8181975" y="890588"/>
          <p14:tracePt t="15174" x="8240713" y="890588"/>
          <p14:tracePt t="15182" x="8277225" y="890588"/>
          <p14:tracePt t="15191" x="8288338" y="890588"/>
          <p14:tracePt t="15199" x="8301038" y="890588"/>
          <p14:tracePt t="15208" x="8312150" y="890588"/>
          <p14:tracePt t="15216" x="8324850" y="890588"/>
          <p14:tracePt t="15229" x="8324850" y="879475"/>
          <p14:tracePt t="15236" x="8312150" y="879475"/>
          <p14:tracePt t="15243" x="8301038" y="866775"/>
          <p14:tracePt t="15250" x="8253413" y="855663"/>
          <p14:tracePt t="15258" x="8181975" y="831850"/>
          <p14:tracePt t="15266" x="8062913" y="784225"/>
          <p14:tracePt t="15274" x="7908925" y="723900"/>
          <p14:tracePt t="15282" x="7707313" y="654050"/>
          <p14:tracePt t="15291" x="7493000" y="558800"/>
          <p14:tracePt t="15299" x="7100888" y="368300"/>
          <p14:tracePt t="15307" x="6970713" y="285750"/>
          <p14:tracePt t="15316" x="6864350" y="225425"/>
          <p14:tracePt t="15324" x="6769100" y="142875"/>
          <p14:tracePt t="15332" x="6697663" y="106363"/>
          <p14:tracePt t="15340" x="6626225" y="58738"/>
          <p14:tracePt t="15341" x="6602413" y="47625"/>
          <p14:tracePt t="15349" x="6567488" y="11113"/>
          <p14:tracePt t="15357" x="6530975" y="0"/>
          <p14:tracePt t="15441" x="6162675" y="82550"/>
          <p14:tracePt t="15447" x="6069013" y="166688"/>
          <p14:tracePt t="15454" x="5961063" y="296863"/>
          <p14:tracePt t="15461" x="5783263" y="534988"/>
          <p14:tracePt t="15468" x="5534025" y="927100"/>
          <p14:tracePt t="15475" x="5237163" y="1449388"/>
          <p14:tracePt t="15482" x="5011738" y="1876425"/>
          <p14:tracePt t="15490" x="4857750" y="2185988"/>
          <p14:tracePt t="15499" x="4738688" y="2446338"/>
          <p14:tracePt t="15507" x="4643438" y="2660650"/>
          <p14:tracePt t="15515" x="4583113" y="2814638"/>
          <p14:tracePt t="15523" x="4537075" y="2933700"/>
          <p14:tracePt t="15524" x="4500563" y="3005138"/>
          <p14:tracePt t="15532" x="4489450" y="3052763"/>
          <p14:tracePt t="15540" x="4489450" y="3076575"/>
          <p14:tracePt t="15548" x="4489450" y="3111500"/>
          <p14:tracePt t="15557" x="4489450" y="3135313"/>
          <p14:tracePt t="15566" x="4489450" y="3148013"/>
          <p14:tracePt t="15573" x="4489450" y="3159125"/>
          <p14:tracePt t="15615" x="4500563" y="3159125"/>
          <p14:tracePt t="15622" x="4513263" y="3159125"/>
          <p14:tracePt t="15629" x="4548188" y="3159125"/>
          <p14:tracePt t="15636" x="4583113" y="3159125"/>
          <p14:tracePt t="15644" x="4619625" y="3135313"/>
          <p14:tracePt t="15651" x="4678363" y="3111500"/>
          <p14:tracePt t="15659" x="4762500" y="3065463"/>
          <p14:tracePt t="15665" x="4903788" y="3005138"/>
          <p14:tracePt t="15673" x="5035550" y="2922588"/>
          <p14:tracePt t="15681" x="5165725" y="2838450"/>
          <p14:tracePt t="15690" x="5295900" y="2767013"/>
          <p14:tracePt t="15698" x="5414963" y="2684463"/>
          <p14:tracePt t="15707" x="5521325" y="2601913"/>
          <p14:tracePt t="15708" x="5640388" y="2541588"/>
          <p14:tracePt t="15715" x="5724525" y="2470150"/>
          <p14:tracePt t="15723" x="5830888" y="2387600"/>
          <p14:tracePt t="15731" x="5949950" y="2316163"/>
          <p14:tracePt t="15740" x="6056313" y="2220913"/>
          <p14:tracePt t="15748" x="6162675" y="2125663"/>
          <p14:tracePt t="15757" x="6389688" y="1936750"/>
          <p14:tracePt t="15765" x="6472238" y="1852613"/>
          <p14:tracePt t="15773" x="6567488" y="1781175"/>
          <p14:tracePt t="15781" x="6638925" y="1722438"/>
          <p14:tracePt t="15789" x="6686550" y="1687513"/>
          <p14:tracePt t="15798" x="6721475" y="1651000"/>
          <p14:tracePt t="15799" x="6756400" y="1627188"/>
          <p14:tracePt t="15806" x="6780213" y="1603375"/>
          <p14:tracePt t="15815" x="6804025" y="1603375"/>
          <p14:tracePt t="15823" x="6804025" y="1579563"/>
          <p14:tracePt t="15831" x="6827838" y="1579563"/>
          <p14:tracePt t="15839" x="6827838" y="1568450"/>
          <p14:tracePt t="15848" x="6840538" y="1555750"/>
          <p14:tracePt t="15862" x="6840538" y="1544638"/>
          <p14:tracePt t="15876" x="6827838" y="1531938"/>
          <p14:tracePt t="15883" x="6816725" y="1531938"/>
          <p14:tracePt t="15890" x="6792913" y="1531938"/>
          <p14:tracePt t="15898" x="6769100" y="1531938"/>
          <p14:tracePt t="15905" x="6721475" y="1531938"/>
          <p14:tracePt t="15912" x="6650038" y="1544638"/>
          <p14:tracePt t="15918" x="6519863" y="1568450"/>
          <p14:tracePt t="15925" x="6246813" y="1639888"/>
          <p14:tracePt t="15932" x="5926138" y="1746250"/>
          <p14:tracePt t="15940" x="5581650" y="1912938"/>
          <p14:tracePt t="15947" x="5272088" y="2043113"/>
          <p14:tracePt t="15956" x="5094288" y="2125663"/>
          <p14:tracePt t="15964" x="4951413" y="2197100"/>
          <p14:tracePt t="15973" x="4821238" y="2281238"/>
          <p14:tracePt t="15981" x="4643438" y="2387600"/>
          <p14:tracePt t="15989" x="4595813" y="2422525"/>
          <p14:tracePt t="15997" x="4524375" y="2470150"/>
          <p14:tracePt t="16006" x="4476750" y="2506663"/>
          <p14:tracePt t="16015" x="4441825" y="2541588"/>
          <p14:tracePt t="16016" x="4394200" y="2565400"/>
          <p14:tracePt t="16023" x="4333875" y="2601913"/>
          <p14:tracePt t="16031" x="4298950" y="2636838"/>
          <p14:tracePt t="16039" x="4251325" y="2673350"/>
          <p14:tracePt t="16047" x="4216400" y="2708275"/>
          <p14:tracePt t="16056" x="4179888" y="2743200"/>
          <p14:tracePt t="16064" x="4156075" y="2779713"/>
          <p14:tracePt t="16073" x="4108450" y="2827338"/>
          <p14:tracePt t="16081" x="4097338" y="2862263"/>
          <p14:tracePt t="16089" x="4073525" y="2886075"/>
          <p14:tracePt t="16097" x="4060825" y="2922588"/>
          <p14:tracePt t="16106" x="4049713" y="2933700"/>
          <p14:tracePt t="16115" x="4037013" y="2970213"/>
          <p14:tracePt t="16129" x="4025900" y="2994025"/>
          <p14:tracePt t="16136" x="4025900" y="3005138"/>
          <p14:tracePt t="16150" x="4025900" y="3017838"/>
          <p14:tracePt t="16171" x="4025900" y="3028950"/>
          <p14:tracePt t="16185" x="4025900" y="3041650"/>
          <p14:tracePt t="16220" x="4037013" y="3041650"/>
          <p14:tracePt t="16241" x="4049713" y="3041650"/>
          <p14:tracePt t="16248" x="4049713" y="3028950"/>
          <p14:tracePt t="16262" x="4060825" y="3028950"/>
          <p14:tracePt t="16269" x="4060825" y="3017838"/>
          <p14:tracePt t="16276" x="4073525" y="3017838"/>
          <p14:tracePt t="16290" x="4084638" y="3017838"/>
          <p14:tracePt t="16305" x="4084638" y="3005138"/>
          <p14:tracePt t="16319" x="4084638" y="2994025"/>
          <p14:tracePt t="16348" x="4084638" y="2981325"/>
          <p14:tracePt t="16369" x="4084638" y="2970213"/>
          <p14:tracePt t="16383" x="4084638" y="2957513"/>
          <p14:tracePt t="16509" x="4084638" y="2970213"/>
          <p14:tracePt t="16530" x="4084638" y="2981325"/>
          <p14:tracePt t="16558" x="4084638" y="2994025"/>
          <p14:tracePt t="16572" x="4084638" y="3005138"/>
          <p14:tracePt t="16607" x="4084638" y="3017838"/>
          <p14:tracePt t="16628" x="4084638" y="3028950"/>
          <p14:tracePt t="16642" x="4084638" y="3041650"/>
          <p14:tracePt t="16656" x="4073525" y="30416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18281" y="4732003"/>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22EF4BFD-8698-2E18-7959-E44D9599B203}"/>
              </a:ext>
            </a:extLst>
          </p:cNvPr>
          <p:cNvPicPr>
            <a:picLocks noChangeAspect="1"/>
          </p:cNvPicPr>
          <p:nvPr/>
        </p:nvPicPr>
        <p:blipFill>
          <a:blip r:embed="rId5"/>
          <a:stretch>
            <a:fillRect/>
          </a:stretch>
        </p:blipFill>
        <p:spPr>
          <a:xfrm>
            <a:off x="-18294" y="62605"/>
            <a:ext cx="9144000" cy="4999190"/>
          </a:xfrm>
          <a:prstGeom prst="rect">
            <a:avLst/>
          </a:prstGeom>
        </p:spPr>
      </p:pic>
      <p:pic>
        <p:nvPicPr>
          <p:cNvPr id="18" name="Audio 17">
            <a:hlinkClick r:id="" action="ppaction://media"/>
            <a:extLst>
              <a:ext uri="{FF2B5EF4-FFF2-40B4-BE49-F238E27FC236}">
                <a16:creationId xmlns:a16="http://schemas.microsoft.com/office/drawing/2014/main" id="{C0D970A7-1CEB-4873-DD9A-4BA9695963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82466479"/>
      </p:ext>
    </p:extLst>
  </p:cSld>
  <p:clrMapOvr>
    <a:masterClrMapping/>
  </p:clrMapOvr>
  <mc:AlternateContent xmlns:mc="http://schemas.openxmlformats.org/markup-compatibility/2006">
    <mc:Choice xmlns:p14="http://schemas.microsoft.com/office/powerpoint/2010/main" Requires="p14">
      <p:transition spd="slow" p14:dur="2000" advTm="26351"/>
    </mc:Choice>
    <mc:Fallback>
      <p:transition spd="slow" advTm="26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1444" x="4037013" y="3041650"/>
          <p14:tracePt t="1451" x="3930650" y="3005138"/>
          <p14:tracePt t="1458" x="3848100" y="2957513"/>
          <p14:tracePt t="1465" x="3716338" y="2898775"/>
          <p14:tracePt t="1472" x="3575050" y="2851150"/>
          <p14:tracePt t="1479" x="3408363" y="2803525"/>
          <p14:tracePt t="1487" x="3241675" y="2732088"/>
          <p14:tracePt t="1494" x="3098800" y="2684463"/>
          <p14:tracePt t="1503" x="2981325" y="2660650"/>
          <p14:tracePt t="1511" x="2873375" y="2625725"/>
          <p14:tracePt t="1519" x="2790825" y="2601913"/>
          <p14:tracePt t="1528" x="2719388" y="2578100"/>
          <p14:tracePt t="1529" x="2660650" y="2541588"/>
          <p14:tracePt t="1536" x="2613025" y="2530475"/>
          <p14:tracePt t="1544" x="2541588" y="2506663"/>
          <p14:tracePt t="1552" x="2505075" y="2493963"/>
          <p14:tracePt t="1561" x="2481263" y="2470150"/>
          <p14:tracePt t="1569" x="2446338" y="2459038"/>
          <p14:tracePt t="1571" x="2422525" y="2459038"/>
          <p14:tracePt t="1578" x="2387600" y="2446338"/>
          <p14:tracePt t="1586" x="2374900" y="2435225"/>
          <p14:tracePt t="1594" x="2351088" y="2422525"/>
          <p14:tracePt t="1603" x="2327275" y="2422525"/>
          <p14:tracePt t="1611" x="2316163" y="2411413"/>
          <p14:tracePt t="1613" x="2303463" y="2400300"/>
          <p14:tracePt t="1620" x="2279650" y="2400300"/>
          <p14:tracePt t="1628" x="2279650" y="2387600"/>
          <p14:tracePt t="1636" x="2268538" y="2376488"/>
          <p14:tracePt t="1644" x="2255838" y="2376488"/>
          <p14:tracePt t="1652" x="2255838" y="2363788"/>
          <p14:tracePt t="1662" x="2232025" y="2363788"/>
          <p14:tracePt t="1669" x="2220913" y="2352675"/>
          <p14:tracePt t="1677" x="2220913" y="2339975"/>
          <p14:tracePt t="1686" x="2208213" y="2339975"/>
          <p14:tracePt t="1694" x="2197100" y="2328863"/>
          <p14:tracePt t="1702" x="2184400" y="2328863"/>
          <p14:tracePt t="1703" x="2173288" y="2316163"/>
          <p14:tracePt t="1712" x="2160588" y="2305050"/>
          <p14:tracePt t="1719" x="2160588" y="2292350"/>
          <p14:tracePt t="1727" x="2136775" y="2268538"/>
          <p14:tracePt t="1736" x="2114550" y="2257425"/>
          <p14:tracePt t="1744" x="2101850" y="2244725"/>
          <p14:tracePt t="1753" x="2090738" y="2220913"/>
          <p14:tracePt t="1754" x="2066925" y="2197100"/>
          <p14:tracePt t="1761" x="2043113" y="2173288"/>
          <p14:tracePt t="1769" x="2019300" y="2162175"/>
          <p14:tracePt t="1777" x="1995488" y="2138363"/>
          <p14:tracePt t="1786" x="1982788" y="2114550"/>
          <p14:tracePt t="1794" x="1958975" y="2090738"/>
          <p14:tracePt t="1803" x="1924050" y="2066925"/>
          <p14:tracePt t="1811" x="1911350" y="2043113"/>
          <p14:tracePt t="1819" x="1887538" y="2019300"/>
          <p14:tracePt t="1827" x="1876425" y="2019300"/>
          <p14:tracePt t="1836" x="1863725" y="1995488"/>
          <p14:tracePt t="1844" x="1839913" y="1971675"/>
          <p14:tracePt t="1845" x="1817688" y="1960563"/>
          <p14:tracePt t="1853" x="1804988" y="1947863"/>
          <p14:tracePt t="1860" x="1804988" y="1924050"/>
          <p14:tracePt t="1869" x="1793875" y="1912938"/>
          <p14:tracePt t="1877" x="1770063" y="1900238"/>
          <p14:tracePt t="1885" x="1757363" y="1876425"/>
          <p14:tracePt t="1894" x="1746250" y="1865313"/>
          <p14:tracePt t="1902" x="1746250" y="1852613"/>
          <p14:tracePt t="1910" x="1733550" y="1828800"/>
          <p14:tracePt t="1918" x="1722438" y="1828800"/>
          <p14:tracePt t="1927" x="1722438" y="1817688"/>
          <p14:tracePt t="1935" x="1722438" y="1804988"/>
          <p14:tracePt t="1936" x="1722438" y="1793875"/>
          <p14:tracePt t="1944" x="1709738" y="1793875"/>
          <p14:tracePt t="1958" x="1698625" y="1781175"/>
          <p14:tracePt t="1965" x="1698625" y="1770063"/>
          <p14:tracePt t="1979" x="1698625" y="1757363"/>
          <p14:tracePt t="1993" x="1698625" y="1746250"/>
          <p14:tracePt t="2000" x="1698625" y="1733550"/>
          <p14:tracePt t="2014" x="1698625" y="1722438"/>
          <p14:tracePt t="2021" x="1698625" y="1711325"/>
          <p14:tracePt t="2042" x="1698625" y="1698625"/>
          <p14:tracePt t="2049" x="1698625" y="1687513"/>
          <p14:tracePt t="2056" x="1698625" y="1674813"/>
          <p14:tracePt t="2070" x="1698625" y="1663700"/>
          <p14:tracePt t="2084" x="1698625" y="1651000"/>
          <p14:tracePt t="2098" x="1698625" y="1639888"/>
          <p14:tracePt t="2105" x="1698625" y="1627188"/>
          <p14:tracePt t="2119" x="1698625" y="1616075"/>
          <p14:tracePt t="2133" x="1698625" y="1603375"/>
          <p14:tracePt t="2140" x="1698625" y="1592263"/>
          <p14:tracePt t="2161" x="1709738" y="1592263"/>
          <p14:tracePt t="2175" x="1709738" y="1579563"/>
          <p14:tracePt t="2189" x="1709738" y="1568450"/>
          <p14:tracePt t="2224" x="1709738" y="1555750"/>
          <p14:tracePt t="2238" x="1709738" y="1544638"/>
          <p14:tracePt t="2259" x="1709738" y="1531938"/>
          <p14:tracePt t="2288" x="1709738" y="1520825"/>
          <p14:tracePt t="2302" x="1709738" y="1508125"/>
          <p14:tracePt t="2337" x="1709738" y="1497013"/>
          <p14:tracePt t="2414" x="1709738" y="1484313"/>
          <p14:tracePt t="2456" x="1722438" y="1484313"/>
          <p14:tracePt t="2505" x="1733550" y="1484313"/>
          <p14:tracePt t="2554" x="1733550" y="1473200"/>
          <p14:tracePt t="2653" x="1746250" y="1473200"/>
          <p14:tracePt t="2716" x="1757363" y="1473200"/>
          <p14:tracePt t="2808" x="1770063" y="1473200"/>
          <p14:tracePt t="2884" x="1781175" y="1473200"/>
          <p14:tracePt t="2934" x="1793875" y="1473200"/>
          <p14:tracePt t="2983" x="1804988" y="1473200"/>
          <p14:tracePt t="3004" x="1817688" y="1473200"/>
          <p14:tracePt t="3025" x="1828800" y="1473200"/>
          <p14:tracePt t="3116" x="1839913" y="1473200"/>
          <p14:tracePt t="3151" x="1852613" y="1473200"/>
          <p14:tracePt t="3159" x="1852613" y="1484313"/>
          <p14:tracePt t="3306" x="1863725" y="1484313"/>
          <p14:tracePt t="3390" x="1876425" y="1484313"/>
          <p14:tracePt t="3727" x="1863725" y="1484313"/>
          <p14:tracePt t="3748" x="1863725" y="1497013"/>
          <p14:tracePt t="3762" x="1852613" y="1497013"/>
          <p14:tracePt t="3776" x="1839913" y="1497013"/>
          <p14:tracePt t="3818" x="1839913" y="1508125"/>
          <p14:tracePt t="3874" x="1839913" y="1520825"/>
          <p14:tracePt t="4767" x="1852613" y="1520825"/>
          <p14:tracePt t="4865" x="1863725" y="1520825"/>
          <p14:tracePt t="5750" x="1876425" y="1520825"/>
          <p14:tracePt t="5778" x="1876425" y="1531938"/>
          <p14:tracePt t="5806" x="1887538" y="1531938"/>
          <p14:tracePt t="5883" x="1887538" y="1544638"/>
          <p14:tracePt t="5939" x="1900238" y="1544638"/>
          <p14:tracePt t="7982" x="1887538" y="1544638"/>
          <p14:tracePt t="8003" x="1887538" y="1531938"/>
          <p14:tracePt t="8045" x="1876425" y="1531938"/>
          <p14:tracePt t="8101" x="1863725" y="1531938"/>
          <p14:tracePt t="8122" x="1863725" y="1520825"/>
          <p14:tracePt t="9119" x="1876425" y="1520825"/>
          <p14:tracePt t="9154" x="1887538" y="1520825"/>
          <p14:tracePt t="9203" x="1900238" y="1520825"/>
          <p14:tracePt t="9231" x="1911350" y="1520825"/>
          <p14:tracePt t="9238" x="1911350" y="1531938"/>
          <p14:tracePt t="9281" x="1911350" y="1544638"/>
          <p14:tracePt t="9295" x="1924050" y="1544638"/>
          <p14:tracePt t="9316" x="1924050" y="1555750"/>
          <p14:tracePt t="9344" x="1935163" y="1555750"/>
          <p14:tracePt t="9372" x="1935163" y="1568450"/>
          <p14:tracePt t="9379" x="1947863" y="1568450"/>
          <p14:tracePt t="9400" x="1947863" y="1579563"/>
          <p14:tracePt t="9681" x="1935163" y="1579563"/>
          <p14:tracePt t="9737" x="1935163" y="1568450"/>
          <p14:tracePt t="11101" x="1947863" y="1568450"/>
          <p14:tracePt t="11150" x="1947863" y="1579563"/>
          <p14:tracePt t="11207" x="1958975" y="1579563"/>
          <p14:tracePt t="11361" x="1971675" y="1579563"/>
          <p14:tracePt t="11810" x="1971675" y="1592263"/>
          <p14:tracePt t="11873" x="1971675" y="1603375"/>
          <p14:tracePt t="11908" x="1971675" y="1616075"/>
          <p14:tracePt t="11922" x="1982788" y="1616075"/>
          <p14:tracePt t="11943" x="1995488" y="1616075"/>
          <p14:tracePt t="11978" x="1995488" y="1627188"/>
          <p14:tracePt t="12006" x="2006600" y="1627188"/>
          <p14:tracePt t="12027" x="2006600" y="1639888"/>
          <p14:tracePt t="12358" x="1995488" y="1639888"/>
          <p14:tracePt t="12385" x="1995488" y="1627188"/>
          <p14:tracePt t="12414" x="1982788" y="1627188"/>
          <p14:tracePt t="13461" x="1995488" y="1627188"/>
          <p14:tracePt t="13516" x="2006600" y="1627188"/>
          <p14:tracePt t="13679" x="2019300" y="1627188"/>
          <p14:tracePt t="13762" x="2030413" y="1627188"/>
          <p14:tracePt t="13784" x="2030413" y="1639888"/>
          <p14:tracePt t="13854" x="2043113" y="1639888"/>
          <p14:tracePt t="13882" x="2043113" y="1651000"/>
          <p14:tracePt t="13938" x="2054225" y="1651000"/>
          <p14:tracePt t="13980" x="2054225" y="1663700"/>
          <p14:tracePt t="14303" x="2043113" y="1663700"/>
          <p14:tracePt t="14317" x="2043113" y="1651000"/>
          <p14:tracePt t="14408" x="2030413" y="1651000"/>
          <p14:tracePt t="15694" x="2043113" y="1651000"/>
          <p14:tracePt t="15700" x="2043113" y="1663700"/>
          <p14:tracePt t="17507" x="2054225" y="1663700"/>
          <p14:tracePt t="17563" x="2066925" y="1663700"/>
          <p14:tracePt t="17591" x="2078038" y="1663700"/>
          <p14:tracePt t="17605" x="2090738" y="1663700"/>
          <p14:tracePt t="17633" x="2101850" y="1663700"/>
          <p14:tracePt t="17640" x="2114550" y="1663700"/>
          <p14:tracePt t="17647" x="2125663" y="1663700"/>
          <p14:tracePt t="17654" x="2149475" y="1663700"/>
          <p14:tracePt t="17661" x="2160588" y="1663700"/>
          <p14:tracePt t="17668" x="2197100" y="1663700"/>
          <p14:tracePt t="17674" x="2244725" y="1674813"/>
          <p14:tracePt t="17682" x="2279650" y="1674813"/>
          <p14:tracePt t="17690" x="2339975" y="1687513"/>
          <p14:tracePt t="17699" x="2398713" y="1698625"/>
          <p14:tracePt t="17707" x="2481263" y="1722438"/>
          <p14:tracePt t="17715" x="2589213" y="1757363"/>
          <p14:tracePt t="17716" x="2719388" y="1781175"/>
          <p14:tracePt t="17724" x="2838450" y="1817688"/>
          <p14:tracePt t="17732" x="2957513" y="1852613"/>
          <p14:tracePt t="17740" x="3087688" y="1889125"/>
          <p14:tracePt t="17749" x="3206750" y="1924050"/>
          <p14:tracePt t="17757" x="3313113" y="1960563"/>
          <p14:tracePt t="17766" x="3575050" y="2032000"/>
          <p14:tracePt t="17775" x="3705225" y="2078038"/>
          <p14:tracePt t="17782" x="3848100" y="2114550"/>
          <p14:tracePt t="17791" x="3965575" y="2162175"/>
          <p14:tracePt t="17799" x="4097338" y="2209800"/>
          <p14:tracePt t="17801" x="4216400" y="2233613"/>
          <p14:tracePt t="17808" x="4357688" y="2268538"/>
          <p14:tracePt t="17816" x="4489450" y="2292350"/>
          <p14:tracePt t="17823" x="4619625" y="2328863"/>
          <p14:tracePt t="17832" x="4749800" y="2363788"/>
          <p14:tracePt t="17840" x="4845050" y="2376488"/>
          <p14:tracePt t="17849" x="4987925" y="2387600"/>
          <p14:tracePt t="17850" x="5106988" y="2411413"/>
          <p14:tracePt t="17857" x="5237163" y="2422525"/>
          <p14:tracePt t="17865" x="5332413" y="2422525"/>
          <p14:tracePt t="17874" x="5427663" y="2422525"/>
          <p14:tracePt t="17882" x="5510213" y="2422525"/>
          <p14:tracePt t="17890" x="5581650" y="2422525"/>
          <p14:tracePt t="17899" x="5653088" y="2411413"/>
          <p14:tracePt t="17907" x="5688013" y="2400300"/>
          <p14:tracePt t="17915" x="5724525" y="2387600"/>
          <p14:tracePt t="17923" x="5748338" y="2376488"/>
          <p14:tracePt t="17932" x="5772150" y="2363788"/>
          <p14:tracePt t="17940" x="5794375" y="2339975"/>
          <p14:tracePt t="17942" x="5807075" y="2339975"/>
          <p14:tracePt t="17949" x="5818188" y="2328863"/>
          <p14:tracePt t="17957" x="5830888" y="2305050"/>
          <p14:tracePt t="17965" x="5842000" y="2305050"/>
          <p14:tracePt t="17974" x="5842000" y="2292350"/>
          <p14:tracePt t="17981" x="5842000" y="2268538"/>
          <p14:tracePt t="17990" x="5842000" y="2233613"/>
          <p14:tracePt t="17998" x="5830888" y="2197100"/>
          <p14:tracePt t="18007" x="5807075" y="2173288"/>
          <p14:tracePt t="18015" x="5783263" y="2162175"/>
          <p14:tracePt t="18023" x="5759450" y="2138363"/>
          <p14:tracePt t="18032" x="5711825" y="2114550"/>
          <p14:tracePt t="18033" x="5640388" y="2066925"/>
          <p14:tracePt t="18040" x="5557838" y="2055813"/>
          <p14:tracePt t="18048" x="5475288" y="2032000"/>
          <p14:tracePt t="18057" x="5403850" y="2032000"/>
          <p14:tracePt t="18065" x="5343525" y="2019300"/>
          <p14:tracePt t="18073" x="5284788" y="2008188"/>
          <p14:tracePt t="18074" x="5237163" y="2008188"/>
          <p14:tracePt t="18082" x="5189538" y="2008188"/>
          <p14:tracePt t="18090" x="5141913" y="2008188"/>
          <p14:tracePt t="18099" x="5118100" y="2008188"/>
          <p14:tracePt t="18106" x="5083175" y="2008188"/>
          <p14:tracePt t="18115" x="5059363" y="2008188"/>
          <p14:tracePt t="18123" x="5022850" y="2008188"/>
          <p14:tracePt t="18131" x="5011738" y="2008188"/>
          <p14:tracePt t="18152" x="5011738" y="2019300"/>
          <p14:tracePt t="18166" x="5011738" y="2032000"/>
          <p14:tracePt t="18180" x="5046663" y="2043113"/>
          <p14:tracePt t="18187" x="5154613" y="2090738"/>
          <p14:tracePt t="18194" x="5319713" y="2138363"/>
          <p14:tracePt t="18201" x="5545138" y="2185988"/>
          <p14:tracePt t="18208" x="5902325" y="2257425"/>
          <p14:tracePt t="18215" x="6234113" y="2281238"/>
          <p14:tracePt t="18223" x="6483350" y="2281238"/>
          <p14:tracePt t="18231" x="6673850" y="2268538"/>
          <p14:tracePt t="18240" x="6851650" y="2257425"/>
          <p14:tracePt t="18248" x="6983413" y="2220913"/>
          <p14:tracePt t="18257" x="7065963" y="2197100"/>
          <p14:tracePt t="18257" x="7137400" y="2173288"/>
          <p14:tracePt t="18264" x="7161213" y="2149475"/>
          <p14:tracePt t="18273" x="7196138" y="2125663"/>
          <p14:tracePt t="18281" x="7208838" y="2101850"/>
          <p14:tracePt t="18290" x="7219950" y="2078038"/>
          <p14:tracePt t="18298" x="7232650" y="2043113"/>
          <p14:tracePt t="18299" x="7232650" y="2008188"/>
          <p14:tracePt t="18306" x="7219950" y="1947863"/>
          <p14:tracePt t="18314" x="7196138" y="1876425"/>
          <p14:tracePt t="18323" x="7137400" y="1793875"/>
          <p14:tracePt t="18331" x="7077075" y="1698625"/>
          <p14:tracePt t="18339" x="6994525" y="1627188"/>
          <p14:tracePt t="18348" x="6804025" y="1460500"/>
          <p14:tracePt t="18356" x="6673850" y="1377950"/>
          <p14:tracePt t="18365" x="6530975" y="1319213"/>
          <p14:tracePt t="18373" x="6400800" y="1247775"/>
          <p14:tracePt t="18381" x="6270625" y="1200150"/>
          <p14:tracePt t="18389" x="6175375" y="1163638"/>
          <p14:tracePt t="18390" x="6045200" y="1128713"/>
          <p14:tracePt t="18398" x="5926138" y="1116013"/>
          <p14:tracePt t="18406" x="5842000" y="1104900"/>
          <p14:tracePt t="18415" x="5748338" y="1104900"/>
          <p14:tracePt t="18423" x="5664200" y="1104900"/>
          <p14:tracePt t="18431" x="5581650" y="1104900"/>
          <p14:tracePt t="18440" x="5391150" y="1116013"/>
          <p14:tracePt t="18448" x="5295900" y="1139825"/>
          <p14:tracePt t="18456" x="5165725" y="1176338"/>
          <p14:tracePt t="18464" x="5059363" y="1211263"/>
          <p14:tracePt t="18473" x="4964113" y="1247775"/>
          <p14:tracePt t="18481" x="4868863" y="1295400"/>
          <p14:tracePt t="18482" x="4786313" y="1343025"/>
          <p14:tracePt t="18489" x="4714875" y="1377950"/>
          <p14:tracePt t="18497" x="4667250" y="1412875"/>
          <p14:tracePt t="18506" x="4606925" y="1460500"/>
          <p14:tracePt t="18514" x="4572000" y="1497013"/>
          <p14:tracePt t="18522" x="4548188" y="1520825"/>
          <p14:tracePt t="18524" x="4537075" y="1544638"/>
          <p14:tracePt t="18531" x="4513263" y="1568450"/>
          <p14:tracePt t="18539" x="4500563" y="1603375"/>
          <p14:tracePt t="18547" x="4489450" y="1616075"/>
          <p14:tracePt t="18556" x="4489450" y="1639888"/>
          <p14:tracePt t="18565" x="4489450" y="1663700"/>
          <p14:tracePt t="18566" x="4489450" y="1687513"/>
          <p14:tracePt t="18573" x="4524375" y="1711325"/>
          <p14:tracePt t="18581" x="4572000" y="1757363"/>
          <p14:tracePt t="18589" x="4702175" y="1841500"/>
          <p14:tracePt t="18597" x="4879975" y="1889125"/>
          <p14:tracePt t="18606" x="5141913" y="1971675"/>
          <p14:tracePt t="18614" x="5414963" y="2008188"/>
          <p14:tracePt t="18615" x="5676900" y="2043113"/>
          <p14:tracePt t="18623" x="5926138" y="2043113"/>
          <p14:tracePt t="18631" x="6115050" y="2055813"/>
          <p14:tracePt t="18639" x="6270625" y="2055813"/>
          <p14:tracePt t="18647" x="6411913" y="2055813"/>
          <p14:tracePt t="18656" x="6519863" y="2055813"/>
          <p14:tracePt t="18664" x="6662738" y="2055813"/>
          <p14:tracePt t="18672" x="6686550" y="2055813"/>
          <p14:tracePt t="18680" x="6721475" y="2043113"/>
          <p14:tracePt t="18689" x="6756400" y="2043113"/>
          <p14:tracePt t="18699" x="6780213" y="2043113"/>
          <p14:tracePt t="18706" x="6792913" y="2032000"/>
          <p14:tracePt t="18714" x="6792913" y="2019300"/>
          <p14:tracePt t="18727" x="6792913" y="1995488"/>
          <p14:tracePt t="18734" x="6792913" y="1971675"/>
          <p14:tracePt t="18741" x="6769100" y="1936750"/>
          <p14:tracePt t="18748" x="6721475" y="1900238"/>
          <p14:tracePt t="18756" x="6626225" y="1865313"/>
          <p14:tracePt t="18764" x="6507163" y="1793875"/>
          <p14:tracePt t="18772" x="6365875" y="1770063"/>
          <p14:tracePt t="18781" x="6186488" y="1733550"/>
          <p14:tracePt t="18789" x="6021388" y="1722438"/>
          <p14:tracePt t="18798" x="5605463" y="1733550"/>
          <p14:tracePt t="18805" x="5380038" y="1793875"/>
          <p14:tracePt t="18814" x="5130800" y="1865313"/>
          <p14:tracePt t="18822" x="4879975" y="1947863"/>
          <p14:tracePt t="18830" x="4702175" y="2008188"/>
          <p14:tracePt t="18838" x="4537075" y="2055813"/>
          <p14:tracePt t="18839" x="4429125" y="2101850"/>
          <p14:tracePt t="18847" x="4346575" y="2138363"/>
          <p14:tracePt t="18855" x="4286250" y="2162175"/>
          <p14:tracePt t="18863" x="4227513" y="2185988"/>
          <p14:tracePt t="18872" x="4203700" y="2197100"/>
          <p14:tracePt t="18880" x="4179888" y="2209800"/>
          <p14:tracePt t="18881" x="4156075" y="2209800"/>
          <p14:tracePt t="18896" x="4144963" y="2209800"/>
          <p14:tracePt t="18938" x="4192588" y="2209800"/>
          <p14:tracePt t="18945" x="4251325" y="2197100"/>
          <p14:tracePt t="18953" x="4370388" y="2185988"/>
          <p14:tracePt t="18959" x="4667250" y="2114550"/>
          <p14:tracePt t="18966" x="5260975" y="1947863"/>
          <p14:tracePt t="18973" x="5913438" y="1746250"/>
          <p14:tracePt t="18980" x="6496050" y="1497013"/>
          <p14:tracePt t="18988" x="6994525" y="1295400"/>
          <p14:tracePt t="18997" x="7410450" y="1116013"/>
          <p14:tracePt t="19005" x="7707313" y="985838"/>
          <p14:tracePt t="19013" x="7874000" y="927100"/>
          <p14:tracePt t="19022" x="8027988" y="855663"/>
          <p14:tracePt t="19030" x="8075613" y="831850"/>
          <p14:tracePt t="19039" x="8099425" y="831850"/>
          <p14:tracePt t="19047" x="8099425" y="819150"/>
          <p14:tracePt t="19055" x="8110538" y="808038"/>
          <p14:tracePt t="19064" x="8123238" y="795338"/>
          <p14:tracePt t="19072" x="8123238" y="784225"/>
          <p14:tracePt t="19085" x="8110538" y="760413"/>
          <p14:tracePt t="19092" x="8086725" y="736600"/>
          <p14:tracePt t="19099" x="8062913" y="712788"/>
          <p14:tracePt t="19106" x="8015288" y="677863"/>
          <p14:tracePt t="19114" x="7943850" y="617538"/>
          <p14:tracePt t="19121" x="7874000" y="569913"/>
          <p14:tracePt t="19130" x="7766050" y="498475"/>
          <p14:tracePt t="19138" x="7646988" y="427038"/>
          <p14:tracePt t="19146" x="7529513" y="344488"/>
          <p14:tracePt t="19155" x="7397750" y="296863"/>
          <p14:tracePt t="19156" x="7291388" y="238125"/>
          <p14:tracePt t="19163" x="7172325" y="201613"/>
          <p14:tracePt t="19171" x="7065963" y="177800"/>
          <p14:tracePt t="19180" x="6983413" y="153988"/>
          <p14:tracePt t="19188" x="6875463" y="119063"/>
          <p14:tracePt t="19196" x="6792913" y="106363"/>
          <p14:tracePt t="19197" x="6708775" y="95250"/>
          <p14:tracePt t="19205" x="6602413" y="95250"/>
          <p14:tracePt t="19213" x="6507163" y="95250"/>
          <p14:tracePt t="19221" x="6389688" y="95250"/>
          <p14:tracePt t="19229" x="6246813" y="95250"/>
          <p14:tracePt t="19238" x="6092825" y="130175"/>
          <p14:tracePt t="19239" x="5926138" y="177800"/>
          <p14:tracePt t="19247" x="5748338" y="225425"/>
          <p14:tracePt t="19255" x="5534025" y="296863"/>
          <p14:tracePt t="19263" x="5356225" y="355600"/>
          <p14:tracePt t="19271" x="5213350" y="439738"/>
          <p14:tracePt t="19279" x="5070475" y="511175"/>
          <p14:tracePt t="19289" x="4940300" y="582613"/>
          <p14:tracePt t="19290" x="4833938" y="654050"/>
          <p14:tracePt t="19296" x="4702175" y="723900"/>
          <p14:tracePt t="19304" x="4606925" y="784225"/>
          <p14:tracePt t="19313" x="4500563" y="842963"/>
          <p14:tracePt t="19321" x="4418013" y="927100"/>
          <p14:tracePt t="19329" x="4322763" y="962025"/>
          <p14:tracePt t="19338" x="4168775" y="1081088"/>
          <p14:tracePt t="19346" x="4073525" y="1139825"/>
          <p14:tracePt t="19354" x="4002088" y="1200150"/>
          <p14:tracePt t="19363" x="3930650" y="1258888"/>
          <p14:tracePt t="19371" x="3883025" y="1295400"/>
          <p14:tracePt t="19380" x="3787775" y="1366838"/>
          <p14:tracePt t="19388" x="3752850" y="1389063"/>
          <p14:tracePt t="19396" x="3716338" y="1412875"/>
          <p14:tracePt t="19404" x="3692525" y="1436688"/>
          <p14:tracePt t="19412" x="3668713" y="1460500"/>
          <p14:tracePt t="19421" x="3646488" y="1484313"/>
          <p14:tracePt t="19422" x="3633788" y="1497013"/>
          <p14:tracePt t="19429" x="3622675" y="1520825"/>
          <p14:tracePt t="19437" x="3598863" y="1531938"/>
          <p14:tracePt t="19446" x="3586163" y="1544638"/>
          <p14:tracePt t="19457" x="3575050" y="1555750"/>
          <p14:tracePt t="19465" x="3562350" y="1568450"/>
          <p14:tracePt t="19472" x="3562350" y="1579563"/>
          <p14:tracePt t="19480" x="3551238" y="1579563"/>
          <p14:tracePt t="19492" x="3538538" y="1579563"/>
          <p14:tracePt t="19550" x="3551238" y="1579563"/>
          <p14:tracePt t="19556" x="3562350" y="1579563"/>
          <p14:tracePt t="19562" x="3586163" y="1579563"/>
          <p14:tracePt t="19570" x="3622675" y="1579563"/>
          <p14:tracePt t="19577" x="3646488" y="1579563"/>
          <p14:tracePt t="19584" x="3729038" y="1555750"/>
          <p14:tracePt t="19591" x="3787775" y="1544638"/>
          <p14:tracePt t="19598" x="3895725" y="1531938"/>
          <p14:tracePt t="19605" x="3989388" y="1508125"/>
          <p14:tracePt t="19612" x="4097338" y="1473200"/>
          <p14:tracePt t="19620" x="4179888" y="1460500"/>
          <p14:tracePt t="19629" x="4264025" y="1436688"/>
          <p14:tracePt t="19637" x="4333875" y="1401763"/>
          <p14:tracePt t="19646" x="4381500" y="1377950"/>
          <p14:tracePt t="19647" x="4418013" y="1366838"/>
          <p14:tracePt t="19654" x="4441825" y="1354138"/>
          <p14:tracePt t="19662" x="4452938" y="1343025"/>
          <p14:tracePt t="19671" x="4465638" y="1319213"/>
          <p14:tracePt t="19679" x="4465638" y="1295400"/>
          <p14:tracePt t="19687" x="4465638" y="1282700"/>
          <p14:tracePt t="19696" x="4346575" y="1139825"/>
          <p14:tracePt t="19704" x="4084638" y="962025"/>
          <p14:tracePt t="19712" x="3646488" y="700088"/>
          <p14:tracePt t="19720" x="3146425" y="463550"/>
          <p14:tracePt t="19728" x="2801938" y="309563"/>
          <p14:tracePt t="19737" x="2505075" y="201613"/>
          <p14:tracePt t="19738" x="2327275" y="153988"/>
          <p14:tracePt t="19745" x="2173288" y="119063"/>
          <p14:tracePt t="19754" x="2030413" y="106363"/>
          <p14:tracePt t="19762" x="1887538" y="106363"/>
          <p14:tracePt t="19770" x="1770063" y="119063"/>
          <p14:tracePt t="19779" x="1662113" y="130175"/>
          <p14:tracePt t="19787" x="1473200" y="214313"/>
          <p14:tracePt t="19795" x="1425575" y="238125"/>
          <p14:tracePt t="19803" x="1365250" y="273050"/>
          <p14:tracePt t="19812" x="1341438" y="296863"/>
          <p14:tracePt t="19820" x="1306513" y="320675"/>
          <p14:tracePt t="19829" x="1293813" y="333375"/>
          <p14:tracePt t="19830" x="1270000" y="368300"/>
          <p14:tracePt t="19837" x="1258888" y="392113"/>
          <p14:tracePt t="19845" x="1235075" y="427038"/>
          <p14:tracePt t="19853" x="1222375" y="474663"/>
          <p14:tracePt t="19862" x="1211263" y="534988"/>
          <p14:tracePt t="19870" x="1187450" y="654050"/>
          <p14:tracePt t="19871" x="1163638" y="831850"/>
          <p14:tracePt t="19879" x="1152525" y="1081088"/>
          <p14:tracePt t="19887" x="1152525" y="1401763"/>
          <p14:tracePt t="19895" x="1163638" y="1698625"/>
          <p14:tracePt t="19904" x="1222375" y="1984375"/>
          <p14:tracePt t="19912" x="1293813" y="2220913"/>
          <p14:tracePt t="19920" x="1460500" y="2601913"/>
          <p14:tracePt t="19928" x="1555750" y="2743200"/>
          <p14:tracePt t="19937" x="1674813" y="2874963"/>
          <p14:tracePt t="19945" x="1781175" y="2981325"/>
          <p14:tracePt t="19953" x="1911350" y="3065463"/>
          <p14:tracePt t="19962" x="2043113" y="3148013"/>
          <p14:tracePt t="19963" x="2184400" y="3195638"/>
          <p14:tracePt t="19970" x="2327275" y="3243263"/>
          <p14:tracePt t="19978" x="2481263" y="3254375"/>
          <p14:tracePt t="19987" x="2647950" y="3254375"/>
          <p14:tracePt t="19995" x="2825750" y="3267075"/>
          <p14:tracePt t="20003" x="3005138" y="3267075"/>
          <p14:tracePt t="20012" x="3395663" y="3267075"/>
          <p14:tracePt t="20020" x="3598863" y="3230563"/>
          <p14:tracePt t="20028" x="3811588" y="3195638"/>
          <p14:tracePt t="20037" x="4097338" y="3135313"/>
          <p14:tracePt t="20045" x="4381500" y="3065463"/>
          <p14:tracePt t="20053" x="4654550" y="2981325"/>
          <p14:tracePt t="20054" x="4964113" y="2851150"/>
          <p14:tracePt t="20061" x="5308600" y="2684463"/>
          <p14:tracePt t="20070" x="5653088" y="2530475"/>
          <p14:tracePt t="20078" x="5926138" y="2352675"/>
          <p14:tracePt t="20086" x="6210300" y="2185988"/>
          <p14:tracePt t="20095" x="6411913" y="2032000"/>
          <p14:tracePt t="20096" x="6567488" y="1912938"/>
          <p14:tracePt t="20103" x="6697663" y="1804988"/>
          <p14:tracePt t="20111" x="6780213" y="1711325"/>
          <p14:tracePt t="20120" x="6840538" y="1639888"/>
          <p14:tracePt t="20128" x="6888163" y="1568450"/>
          <p14:tracePt t="20136" x="6923088" y="1497013"/>
          <p14:tracePt t="20145" x="6946900" y="1412875"/>
          <p14:tracePt t="20153" x="6959600" y="1343025"/>
          <p14:tracePt t="20161" x="6959600" y="1319213"/>
          <p14:tracePt t="20169" x="6959600" y="1271588"/>
          <p14:tracePt t="20178" x="6946900" y="1223963"/>
          <p14:tracePt t="20187" x="6935788" y="1187450"/>
          <p14:tracePt t="20188" x="6923088" y="1152525"/>
          <p14:tracePt t="20195" x="6864350" y="1104900"/>
          <p14:tracePt t="20203" x="6816725" y="1057275"/>
          <p14:tracePt t="20211" x="6721475" y="1009650"/>
          <p14:tracePt t="20219" x="6602413" y="962025"/>
          <p14:tracePt t="20228" x="6376988" y="914400"/>
          <p14:tracePt t="20237" x="5688013" y="819150"/>
          <p14:tracePt t="20244" x="5284788" y="819150"/>
          <p14:tracePt t="20253" x="4951413" y="831850"/>
          <p14:tracePt t="20261" x="4654550" y="855663"/>
          <p14:tracePt t="20269" x="4381500" y="890588"/>
          <p14:tracePt t="20278" x="4156075" y="927100"/>
          <p14:tracePt t="20279" x="3954463" y="998538"/>
          <p14:tracePt t="20287" x="3787775" y="1044575"/>
          <p14:tracePt t="20294" x="3646488" y="1128713"/>
          <p14:tracePt t="20303" x="3514725" y="1211263"/>
          <p14:tracePt t="20311" x="3408363" y="1282700"/>
          <p14:tracePt t="20319" x="3289300" y="1377950"/>
          <p14:tracePt t="20320" x="3194050" y="1484313"/>
          <p14:tracePt t="20328" x="3098800" y="1616075"/>
          <p14:tracePt t="20336" x="3005138" y="1770063"/>
          <p14:tracePt t="20344" x="2921000" y="1912938"/>
          <p14:tracePt t="20353" x="2862263" y="2043113"/>
          <p14:tracePt t="20361" x="2801938" y="2162175"/>
          <p14:tracePt t="20369" x="2719388" y="2376488"/>
          <p14:tracePt t="20378" x="2695575" y="2493963"/>
          <p14:tracePt t="20386" x="2660650" y="2601913"/>
          <p14:tracePt t="20394" x="2660650" y="2697163"/>
          <p14:tracePt t="20402" x="2660650" y="2803525"/>
          <p14:tracePt t="20411" x="2660650" y="2886075"/>
          <p14:tracePt t="20412" x="2660650" y="2981325"/>
          <p14:tracePt t="20419" x="2695575" y="3065463"/>
          <p14:tracePt t="20427" x="2719388" y="3171825"/>
          <p14:tracePt t="20436" x="2754313" y="3302000"/>
          <p14:tracePt t="20444" x="2814638" y="3409950"/>
          <p14:tracePt t="20453" x="2862263" y="3492500"/>
          <p14:tracePt t="20454" x="2933700" y="3587750"/>
          <p14:tracePt t="20461" x="3028950" y="3659188"/>
          <p14:tracePt t="20469" x="3111500" y="3730625"/>
          <p14:tracePt t="20477" x="3217863" y="3800475"/>
          <p14:tracePt t="20486" x="3325813" y="3836988"/>
          <p14:tracePt t="20494" x="3455988" y="3871913"/>
          <p14:tracePt t="20503" x="3787775" y="3908425"/>
          <p14:tracePt t="20511" x="3989388" y="3895725"/>
          <p14:tracePt t="20519" x="4203700" y="3884613"/>
          <p14:tracePt t="20527" x="4405313" y="3836988"/>
          <p14:tracePt t="20536" x="4606925" y="3800475"/>
          <p14:tracePt t="20544" x="4786313" y="3765550"/>
          <p14:tracePt t="20545" x="4964113" y="3730625"/>
          <p14:tracePt t="20553" x="5141913" y="3683000"/>
          <p14:tracePt t="20560" x="5308600" y="3635375"/>
          <p14:tracePt t="20569" x="5451475" y="3587750"/>
          <p14:tracePt t="20577" x="5581650" y="3540125"/>
          <p14:tracePt t="20586" x="5676900" y="3516313"/>
          <p14:tracePt t="20594" x="5878513" y="3432175"/>
          <p14:tracePt t="20602" x="5937250" y="3397250"/>
          <p14:tracePt t="20610" x="6008688" y="3373438"/>
          <p14:tracePt t="20619" x="6056313" y="3325813"/>
          <p14:tracePt t="20627" x="6092825" y="3314700"/>
          <p14:tracePt t="20635" x="6127750" y="3278188"/>
          <p14:tracePt t="20636" x="6151563" y="3254375"/>
          <p14:tracePt t="20644" x="6162675" y="3219450"/>
          <p14:tracePt t="20652" x="6175375" y="3195638"/>
          <p14:tracePt t="20660" x="6186488" y="3171825"/>
          <p14:tracePt t="20669" x="6186488" y="3148013"/>
          <p14:tracePt t="20677" x="6186488" y="3135313"/>
          <p14:tracePt t="20678" x="6162675" y="3124200"/>
          <p14:tracePt t="20686" x="6115050" y="3100388"/>
          <p14:tracePt t="20694" x="6056313" y="3087688"/>
          <p14:tracePt t="20702" x="5937250" y="3065463"/>
          <p14:tracePt t="20710" x="5794375" y="3052763"/>
          <p14:tracePt t="20718" x="5629275" y="3052763"/>
          <p14:tracePt t="20727" x="5475288" y="3052763"/>
          <p14:tracePt t="20728" x="5319713" y="3076575"/>
          <p14:tracePt t="20735" x="5154613" y="3111500"/>
          <p14:tracePt t="20744" x="5011738" y="3135313"/>
          <p14:tracePt t="20752" x="4868863" y="3171825"/>
          <p14:tracePt t="20760" x="4749800" y="3195638"/>
          <p14:tracePt t="20768" x="4643438" y="3243263"/>
          <p14:tracePt t="20770" x="4560888" y="3278188"/>
          <p14:tracePt t="20778" x="4465638" y="3302000"/>
          <p14:tracePt t="20786" x="4405313" y="3349625"/>
          <p14:tracePt t="20793" x="4370388" y="3362325"/>
          <p14:tracePt t="20802" x="4322763" y="3386138"/>
          <p14:tracePt t="20810" x="4286250" y="3409950"/>
          <p14:tracePt t="20819" x="4251325" y="3444875"/>
          <p14:tracePt t="20826" x="4227513" y="3455988"/>
          <p14:tracePt t="20835" x="4216400" y="3468688"/>
          <p14:tracePt t="20843" x="4203700" y="3468688"/>
          <p14:tracePt t="20852" x="4203700" y="3479800"/>
          <p14:tracePt t="20860" x="4192588" y="3492500"/>
          <p14:tracePt t="20868" x="4179888" y="3492500"/>
          <p14:tracePt t="20882" x="4179888" y="3503613"/>
          <p14:tracePt t="20903" x="4179888" y="3516313"/>
          <p14:tracePt t="20917" x="4192588" y="3516313"/>
          <p14:tracePt t="20925" x="4192588" y="3527425"/>
          <p14:tracePt t="20931" x="4203700" y="3540125"/>
          <p14:tracePt t="20938" x="4227513" y="3551238"/>
          <p14:tracePt t="20952" x="4251325" y="3563938"/>
          <p14:tracePt t="20960" x="4286250" y="3575050"/>
          <p14:tracePt t="20966" x="4322763" y="3598863"/>
          <p14:tracePt t="20973" x="4346575" y="3611563"/>
          <p14:tracePt t="20980" x="4394200" y="3622675"/>
          <p14:tracePt t="20987" x="4465638" y="3646488"/>
          <p14:tracePt t="20994" x="4524375" y="3659188"/>
          <p14:tracePt t="21002" x="4595813" y="3670300"/>
          <p14:tracePt t="21010" x="4678363" y="3683000"/>
          <p14:tracePt t="21018" x="4773613" y="3717925"/>
          <p14:tracePt t="21026" x="4903788" y="3730625"/>
          <p14:tracePt t="21035" x="5035550" y="3754438"/>
          <p14:tracePt t="21036" x="5200650" y="3754438"/>
          <p14:tracePt t="21044" x="5356225" y="3754438"/>
          <p14:tracePt t="21051" x="5475288" y="3754438"/>
          <p14:tracePt t="21059" x="5592763" y="3754438"/>
          <p14:tracePt t="21068" x="5688013" y="3754438"/>
          <p14:tracePt t="21077" x="5772150" y="3754438"/>
          <p14:tracePt t="21085" x="5854700" y="3741738"/>
          <p14:tracePt t="21086" x="5937250" y="3741738"/>
          <p14:tracePt t="21093" x="5997575" y="3730625"/>
          <p14:tracePt t="21101" x="6045200" y="3717925"/>
          <p14:tracePt t="21109" x="6115050" y="3694113"/>
          <p14:tracePt t="21118" x="6175375" y="3683000"/>
          <p14:tracePt t="21126" x="6234113" y="3659188"/>
          <p14:tracePt t="21135" x="6365875" y="3587750"/>
          <p14:tracePt t="21143" x="6435725" y="3551238"/>
          <p14:tracePt t="21151" x="6507163" y="3503613"/>
          <p14:tracePt t="21160" x="6554788" y="3468688"/>
          <p14:tracePt t="21168" x="6626225" y="3421063"/>
          <p14:tracePt t="21177" x="6721475" y="3362325"/>
          <p14:tracePt t="21184" x="6756400" y="3338513"/>
          <p14:tracePt t="21193" x="6792913" y="3325813"/>
          <p14:tracePt t="21201" x="6827838" y="3302000"/>
          <p14:tracePt t="21210" x="6840538" y="3302000"/>
          <p14:tracePt t="21217" x="6864350" y="3278188"/>
          <p14:tracePt t="21219" x="6899275" y="3267075"/>
          <p14:tracePt t="21227" x="6911975" y="3254375"/>
          <p14:tracePt t="21234" x="6923088" y="3243263"/>
          <p14:tracePt t="21243" x="6935788" y="3243263"/>
          <p14:tracePt t="21252" x="6946900" y="3243263"/>
          <p14:tracePt t="21259" x="6946900" y="3230563"/>
          <p14:tracePt t="21268" x="6970713" y="3219450"/>
          <p14:tracePt t="21296" x="6983413" y="3206750"/>
          <p14:tracePt t="21310" x="6983413" y="3195638"/>
          <p14:tracePt t="21324" x="6983413" y="3182938"/>
          <p14:tracePt t="21331" x="6959600" y="3182938"/>
          <p14:tracePt t="21338" x="6935788" y="3182938"/>
          <p14:tracePt t="21345" x="6899275" y="3182938"/>
          <p14:tracePt t="21352" x="6816725" y="3171825"/>
          <p14:tracePt t="21359" x="6721475" y="3148013"/>
          <p14:tracePt t="21368" x="6602413" y="3135313"/>
          <p14:tracePt t="21376" x="6435725" y="3135313"/>
          <p14:tracePt t="21384" x="6318250" y="3135313"/>
          <p14:tracePt t="21392" x="6175375" y="3135313"/>
          <p14:tracePt t="21401" x="6056313" y="3159125"/>
          <p14:tracePt t="21402" x="5961063" y="3171825"/>
          <p14:tracePt t="21409" x="5878513" y="3171825"/>
          <p14:tracePt t="21417" x="5794375" y="3171825"/>
          <p14:tracePt t="21426" x="5711825" y="3182938"/>
          <p14:tracePt t="21434" x="5653088" y="3195638"/>
          <p14:tracePt t="21443" x="5605463" y="3206750"/>
          <p14:tracePt t="21444" x="5534025" y="3219450"/>
          <p14:tracePt t="21451" x="5510213" y="3230563"/>
          <p14:tracePt t="21459" x="5462588" y="3230563"/>
          <p14:tracePt t="21467" x="5414963" y="3243263"/>
          <p14:tracePt t="21475" x="5380038" y="3254375"/>
          <p14:tracePt t="21484" x="5367338" y="3267075"/>
          <p14:tracePt t="21493" x="5295900" y="3278188"/>
          <p14:tracePt t="21501" x="5260975" y="3290888"/>
          <p14:tracePt t="21509" x="5248275" y="3290888"/>
          <p14:tracePt t="21517" x="5213350" y="3302000"/>
          <p14:tracePt t="21526" x="5189538" y="3302000"/>
          <p14:tracePt t="21534" x="5178425" y="3302000"/>
          <p14:tracePt t="21535" x="5154613" y="3314700"/>
          <p14:tracePt t="21542" x="5130800" y="3325813"/>
          <p14:tracePt t="21551" x="5118100" y="3325813"/>
          <p14:tracePt t="21559" x="5094288" y="3325813"/>
          <p14:tracePt t="21567" x="5070475" y="3338513"/>
          <p14:tracePt t="21575" x="5059363" y="3349625"/>
          <p14:tracePt t="21584" x="5011738" y="3362325"/>
          <p14:tracePt t="21592" x="4999038" y="3373438"/>
          <p14:tracePt t="21600" x="4964113" y="3373438"/>
          <p14:tracePt t="21609" x="4940300" y="3373438"/>
          <p14:tracePt t="21617" x="4927600" y="3386138"/>
          <p14:tracePt t="21626" x="4879975" y="3397250"/>
          <p14:tracePt t="21633" x="4868863" y="3409950"/>
          <p14:tracePt t="21642" x="4845050" y="3409950"/>
          <p14:tracePt t="21650" x="4821238" y="3409950"/>
          <p14:tracePt t="21659" x="4821238" y="3421063"/>
          <p14:tracePt t="21667" x="4797425" y="3421063"/>
          <p14:tracePt t="21675" x="4786313" y="3421063"/>
          <p14:tracePt t="21689" x="4773613" y="3421063"/>
          <p14:tracePt t="21696" x="4762500" y="3421063"/>
          <p14:tracePt t="21865" x="4762500" y="3409950"/>
          <p14:tracePt t="21886" x="4738688" y="3409950"/>
          <p14:tracePt t="21893" x="4725988" y="3409950"/>
          <p14:tracePt t="21900" x="4714875" y="3409950"/>
          <p14:tracePt t="21907" x="4702175" y="3409950"/>
          <p14:tracePt t="21914" x="4691063" y="3397250"/>
          <p14:tracePt t="21921" x="4667250" y="3397250"/>
          <p14:tracePt t="21928" x="4654550" y="3397250"/>
          <p14:tracePt t="21942" x="4630738" y="33972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0BFD1-53A6-BB90-B8B6-4DB34D3B9C23}"/>
              </a:ext>
            </a:extLst>
          </p:cNvPr>
          <p:cNvPicPr>
            <a:picLocks noChangeAspect="1"/>
          </p:cNvPicPr>
          <p:nvPr/>
        </p:nvPicPr>
        <p:blipFill rotWithShape="1">
          <a:blip r:embed="rId5"/>
          <a:srcRect r="47757" b="53838"/>
          <a:stretch/>
        </p:blipFill>
        <p:spPr>
          <a:xfrm>
            <a:off x="191191" y="148750"/>
            <a:ext cx="3923609" cy="2237004"/>
          </a:xfrm>
          <a:prstGeom prst="rect">
            <a:avLst/>
          </a:prstGeom>
        </p:spPr>
      </p:pic>
      <p:pic>
        <p:nvPicPr>
          <p:cNvPr id="5" name="Picture 4">
            <a:extLst>
              <a:ext uri="{FF2B5EF4-FFF2-40B4-BE49-F238E27FC236}">
                <a16:creationId xmlns:a16="http://schemas.microsoft.com/office/drawing/2014/main" id="{68860913-FAAC-5D9C-9AEF-DADAE112A4DD}"/>
              </a:ext>
            </a:extLst>
          </p:cNvPr>
          <p:cNvPicPr>
            <a:picLocks noChangeAspect="1"/>
          </p:cNvPicPr>
          <p:nvPr/>
        </p:nvPicPr>
        <p:blipFill rotWithShape="1">
          <a:blip r:embed="rId5"/>
          <a:srcRect l="665" t="46659" r="47092" b="7178"/>
          <a:stretch/>
        </p:blipFill>
        <p:spPr>
          <a:xfrm>
            <a:off x="321821" y="2823071"/>
            <a:ext cx="3923609" cy="2237004"/>
          </a:xfrm>
          <a:prstGeom prst="rect">
            <a:avLst/>
          </a:prstGeom>
        </p:spPr>
      </p:pic>
      <p:pic>
        <p:nvPicPr>
          <p:cNvPr id="6" name="Picture 5">
            <a:extLst>
              <a:ext uri="{FF2B5EF4-FFF2-40B4-BE49-F238E27FC236}">
                <a16:creationId xmlns:a16="http://schemas.microsoft.com/office/drawing/2014/main" id="{75B16584-8B29-FB09-9881-A2C32F1E16F6}"/>
              </a:ext>
            </a:extLst>
          </p:cNvPr>
          <p:cNvPicPr>
            <a:picLocks noChangeAspect="1"/>
          </p:cNvPicPr>
          <p:nvPr/>
        </p:nvPicPr>
        <p:blipFill rotWithShape="1">
          <a:blip r:embed="rId5"/>
          <a:srcRect l="53218" t="18634" r="2694" b="20214"/>
          <a:stretch/>
        </p:blipFill>
        <p:spPr>
          <a:xfrm>
            <a:off x="4898571" y="148750"/>
            <a:ext cx="3452506" cy="3089835"/>
          </a:xfrm>
          <a:prstGeom prst="rect">
            <a:avLst/>
          </a:prstGeom>
        </p:spPr>
      </p:pic>
      <p:pic>
        <p:nvPicPr>
          <p:cNvPr id="13" name="Audio 12">
            <a:hlinkClick r:id="" action="ppaction://media"/>
            <a:extLst>
              <a:ext uri="{FF2B5EF4-FFF2-40B4-BE49-F238E27FC236}">
                <a16:creationId xmlns:a16="http://schemas.microsoft.com/office/drawing/2014/main" id="{88D2F65B-FADD-2130-82B0-9484B921C54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53035495"/>
      </p:ext>
    </p:extLst>
  </p:cSld>
  <p:clrMapOvr>
    <a:masterClrMapping/>
  </p:clrMapOvr>
  <mc:AlternateContent xmlns:mc="http://schemas.openxmlformats.org/markup-compatibility/2006">
    <mc:Choice xmlns:p14="http://schemas.microsoft.com/office/powerpoint/2010/main" Requires="p14">
      <p:transition spd="slow" p14:dur="2000" advTm="49620"/>
    </mc:Choice>
    <mc:Fallback>
      <p:transition spd="slow" advTm="49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101" x="4630738" y="3373438"/>
          <p14:tracePt t="1107" x="4630738" y="3325813"/>
          <p14:tracePt t="1114" x="4630738" y="3267075"/>
          <p14:tracePt t="1122" x="4630738" y="3206750"/>
          <p14:tracePt t="1128" x="4643438" y="3148013"/>
          <p14:tracePt t="1137" x="4643438" y="3100388"/>
          <p14:tracePt t="1144" x="4643438" y="3041650"/>
          <p14:tracePt t="1153" x="4654550" y="2994025"/>
          <p14:tracePt t="1161" x="4654550" y="2957513"/>
          <p14:tracePt t="1169" x="4654550" y="2922588"/>
          <p14:tracePt t="1171" x="4654550" y="2886075"/>
          <p14:tracePt t="1178" x="4654550" y="2851150"/>
          <p14:tracePt t="1186" x="4654550" y="2827338"/>
          <p14:tracePt t="1194" x="4654550" y="2779713"/>
          <p14:tracePt t="1203" x="4654550" y="2743200"/>
          <p14:tracePt t="1211" x="4654550" y="2708275"/>
          <p14:tracePt t="1220" x="4654550" y="2636838"/>
          <p14:tracePt t="1228" x="4654550" y="2625725"/>
          <p14:tracePt t="1236" x="4654550" y="2601913"/>
          <p14:tracePt t="1244" x="4654550" y="2578100"/>
          <p14:tracePt t="1252" x="4654550" y="2565400"/>
          <p14:tracePt t="1261" x="4654550" y="2554288"/>
          <p14:tracePt t="1262" x="4654550" y="2541588"/>
          <p14:tracePt t="1283" x="4654550" y="2530475"/>
          <p14:tracePt t="1297" x="4654550" y="2517775"/>
          <p14:tracePt t="1346" x="4643438" y="2517775"/>
          <p14:tracePt t="1395" x="4630738" y="2517775"/>
          <p14:tracePt t="1437" x="4619625" y="2517775"/>
          <p14:tracePt t="1451" x="4606925" y="2517775"/>
          <p14:tracePt t="1481" x="4595813" y="2517775"/>
          <p14:tracePt t="1501" x="4583113" y="2517775"/>
          <p14:tracePt t="1516" x="4572000" y="2517775"/>
          <p14:tracePt t="1550" x="4560888" y="2517775"/>
          <p14:tracePt t="1564" x="4548188" y="2517775"/>
          <p14:tracePt t="1600" x="4537075" y="2517775"/>
          <p14:tracePt t="1614" x="4524375" y="2517775"/>
          <p14:tracePt t="1635" x="4513263" y="2517775"/>
          <p14:tracePt t="1670" x="4500563" y="2517775"/>
          <p14:tracePt t="1691" x="4489450" y="2517775"/>
          <p14:tracePt t="1930" x="4476750" y="2517775"/>
          <p14:tracePt t="1965" x="4465638" y="2517775"/>
          <p14:tracePt t="2007" x="4452938" y="2517775"/>
          <p14:tracePt t="2681" x="4441825" y="2517775"/>
          <p14:tracePt t="2687" x="4441825" y="2506663"/>
          <p14:tracePt t="2702" x="4429125" y="2506663"/>
          <p14:tracePt t="2709" x="4429125" y="2493963"/>
          <p14:tracePt t="2715" x="4405313" y="2493963"/>
          <p14:tracePt t="2723" x="4381500" y="2482850"/>
          <p14:tracePt t="2730" x="4357688" y="2470150"/>
          <p14:tracePt t="2737" x="4298950" y="2470150"/>
          <p14:tracePt t="2744" x="4203700" y="2446338"/>
          <p14:tracePt t="2751" x="4108450" y="2435225"/>
          <p14:tracePt t="2758" x="3965575" y="2387600"/>
          <p14:tracePt t="2766" x="3800475" y="2352675"/>
          <p14:tracePt t="2775" x="3657600" y="2316163"/>
          <p14:tracePt t="2783" x="3503613" y="2268538"/>
          <p14:tracePt t="2791" x="3371850" y="2244725"/>
          <p14:tracePt t="2793" x="3254375" y="2197100"/>
          <p14:tracePt t="2800" x="3182938" y="2162175"/>
          <p14:tracePt t="2808" x="3098800" y="2138363"/>
          <p14:tracePt t="2816" x="3051175" y="2114550"/>
          <p14:tracePt t="2825" x="3005138" y="2101850"/>
          <p14:tracePt t="2833" x="2968625" y="2078038"/>
          <p14:tracePt t="2842" x="2909888" y="2043113"/>
          <p14:tracePt t="2850" x="2897188" y="2043113"/>
          <p14:tracePt t="2858" x="2873375" y="2019300"/>
          <p14:tracePt t="2866" x="2862263" y="2008188"/>
          <p14:tracePt t="2884" x="2862263" y="1995488"/>
          <p14:tracePt t="2891" x="2862263" y="1984375"/>
          <p14:tracePt t="2899" x="2862263" y="1971675"/>
          <p14:tracePt t="2905" x="2862263" y="1960563"/>
          <p14:tracePt t="2912" x="2873375" y="1947863"/>
          <p14:tracePt t="2919" x="2886075" y="1936750"/>
          <p14:tracePt t="2926" x="2897188" y="1912938"/>
          <p14:tracePt t="2933" x="2909888" y="1900238"/>
          <p14:tracePt t="2941" x="2933700" y="1876425"/>
          <p14:tracePt t="2950" x="2957513" y="1852613"/>
          <p14:tracePt t="2958" x="2981325" y="1828800"/>
          <p14:tracePt t="2967" x="3005138" y="1793875"/>
          <p14:tracePt t="2975" x="3028950" y="1770063"/>
          <p14:tracePt t="2976" x="3028950" y="1733550"/>
          <p14:tracePt t="2983" x="3040063" y="1687513"/>
          <p14:tracePt t="2991" x="3040063" y="1627188"/>
          <p14:tracePt t="2999" x="3040063" y="1544638"/>
          <p14:tracePt t="3008" x="3040063" y="1460500"/>
          <p14:tracePt t="3016" x="3016250" y="1343025"/>
          <p14:tracePt t="3025" x="2886075" y="1033463"/>
          <p14:tracePt t="3032" x="2778125" y="890588"/>
          <p14:tracePt t="3041" x="2708275" y="760413"/>
          <p14:tracePt t="3049" x="2613025" y="654050"/>
          <p14:tracePt t="3057" x="2528888" y="558800"/>
          <p14:tracePt t="3066" x="2457450" y="498475"/>
          <p14:tracePt t="3075" x="2363788" y="403225"/>
          <p14:tracePt t="3082" x="2327275" y="379413"/>
          <p14:tracePt t="3091" x="2292350" y="355600"/>
          <p14:tracePt t="3099" x="2255838" y="344488"/>
          <p14:tracePt t="3107" x="2232025" y="333375"/>
          <p14:tracePt t="3116" x="2220913" y="333375"/>
          <p14:tracePt t="3117" x="2197100" y="333375"/>
          <p14:tracePt t="3124" x="2184400" y="333375"/>
          <p14:tracePt t="3132" x="2173288" y="333375"/>
          <p14:tracePt t="3141" x="2160588" y="333375"/>
          <p14:tracePt t="3149" x="2149475" y="355600"/>
          <p14:tracePt t="3157" x="2149475" y="379413"/>
          <p14:tracePt t="3166" x="2114550" y="439738"/>
          <p14:tracePt t="3174" x="2090738" y="511175"/>
          <p14:tracePt t="3183" x="2054225" y="582613"/>
          <p14:tracePt t="3190" x="2030413" y="677863"/>
          <p14:tracePt t="3199" x="1995488" y="808038"/>
          <p14:tracePt t="3207" x="1971675" y="890588"/>
          <p14:tracePt t="3208" x="1971675" y="985838"/>
          <p14:tracePt t="3216" x="1958975" y="1057275"/>
          <p14:tracePt t="3224" x="1958975" y="1092200"/>
          <p14:tracePt t="3232" x="1958975" y="1139825"/>
          <p14:tracePt t="3240" x="1971675" y="1176338"/>
          <p14:tracePt t="3249" x="1971675" y="1211263"/>
          <p14:tracePt t="3250" x="2006600" y="1247775"/>
          <p14:tracePt t="3257" x="2043113" y="1271588"/>
          <p14:tracePt t="3265" x="2125663" y="1295400"/>
          <p14:tracePt t="3274" x="2184400" y="1319213"/>
          <p14:tracePt t="3282" x="2268538" y="1319213"/>
          <p14:tracePt t="3291" x="2374900" y="1319213"/>
          <p14:tracePt t="3299" x="2541588" y="1258888"/>
          <p14:tracePt t="3307" x="2636838" y="1211263"/>
          <p14:tracePt t="3315" x="2719388" y="1176338"/>
          <p14:tracePt t="3325" x="2790825" y="1116013"/>
          <p14:tracePt t="3332" x="2862263" y="1057275"/>
          <p14:tracePt t="3341" x="2957513" y="950913"/>
          <p14:tracePt t="3349" x="2992438" y="914400"/>
          <p14:tracePt t="3357" x="3005138" y="879475"/>
          <p14:tracePt t="3365" x="3016250" y="866775"/>
          <p14:tracePt t="3374" x="3028950" y="831850"/>
          <p14:tracePt t="3382" x="3028950" y="808038"/>
          <p14:tracePt t="3391" x="3016250" y="760413"/>
          <p14:tracePt t="3399" x="3005138" y="723900"/>
          <p14:tracePt t="3407" x="2957513" y="700088"/>
          <p14:tracePt t="3415" x="2886075" y="665163"/>
          <p14:tracePt t="3424" x="2801938" y="630238"/>
          <p14:tracePt t="3432" x="2517775" y="606425"/>
          <p14:tracePt t="3440" x="2339975" y="606425"/>
          <p14:tracePt t="3448" x="2184400" y="606425"/>
          <p14:tracePt t="3457" x="2019300" y="617538"/>
          <p14:tracePt t="3466" x="1900238" y="654050"/>
          <p14:tracePt t="3474" x="1793875" y="700088"/>
          <p14:tracePt t="3475" x="1709738" y="723900"/>
          <p14:tracePt t="3482" x="1638300" y="747713"/>
          <p14:tracePt t="3490" x="1590675" y="771525"/>
          <p14:tracePt t="3499" x="1555750" y="795338"/>
          <p14:tracePt t="3507" x="1531938" y="819150"/>
          <p14:tracePt t="3515" x="1520825" y="831850"/>
          <p14:tracePt t="3524" x="1484313" y="855663"/>
          <p14:tracePt t="3532" x="1484313" y="879475"/>
          <p14:tracePt t="3540" x="1484313" y="890588"/>
          <p14:tracePt t="3552" x="1484313" y="903288"/>
          <p14:tracePt t="3559" x="1484313" y="914400"/>
          <p14:tracePt t="3566" x="1497013" y="914400"/>
          <p14:tracePt t="3574" x="1508125" y="938213"/>
          <p14:tracePt t="3581" x="1531938" y="950913"/>
          <p14:tracePt t="3590" x="1579563" y="974725"/>
          <p14:tracePt t="3599" x="1651000" y="998538"/>
          <p14:tracePt t="3607" x="1746250" y="1009650"/>
          <p14:tracePt t="3608" x="1852613" y="1044575"/>
          <p14:tracePt t="3615" x="1971675" y="1057275"/>
          <p14:tracePt t="3623" x="2078038" y="1068388"/>
          <p14:tracePt t="3631" x="2173288" y="1068388"/>
          <p14:tracePt t="3640" x="2244725" y="1068388"/>
          <p14:tracePt t="3648" x="2303463" y="1057275"/>
          <p14:tracePt t="3656" x="2339975" y="1057275"/>
          <p14:tracePt t="3657" x="2363788" y="1044575"/>
          <p14:tracePt t="3665" x="2398713" y="1033463"/>
          <p14:tracePt t="3673" x="2422525" y="1033463"/>
          <p14:tracePt t="3682" x="2446338" y="1022350"/>
          <p14:tracePt t="3690" x="2446338" y="1009650"/>
          <p14:tracePt t="3698" x="2470150" y="998538"/>
          <p14:tracePt t="3699" x="2481263" y="998538"/>
          <p14:tracePt t="3707" x="2481263" y="985838"/>
          <p14:tracePt t="3721" x="2481263" y="974725"/>
          <p14:tracePt t="3727" x="2481263" y="962025"/>
          <p14:tracePt t="3742" x="2481263" y="950913"/>
          <p14:tracePt t="3756" x="2481263" y="938213"/>
          <p14:tracePt t="3763" x="2470150" y="927100"/>
          <p14:tracePt t="3770" x="2446338" y="927100"/>
          <p14:tracePt t="3777" x="2435225" y="914400"/>
          <p14:tracePt t="3784" x="2398713" y="903288"/>
          <p14:tracePt t="3791" x="2351088" y="903288"/>
          <p14:tracePt t="3799" x="2303463" y="890588"/>
          <p14:tracePt t="3806" x="2279650" y="890588"/>
          <p14:tracePt t="3815" x="2208213" y="879475"/>
          <p14:tracePt t="3823" x="2149475" y="879475"/>
          <p14:tracePt t="3831" x="2090738" y="879475"/>
          <p14:tracePt t="3840" x="2030413" y="879475"/>
          <p14:tracePt t="3841" x="1958975" y="890588"/>
          <p14:tracePt t="3848" x="1911350" y="903288"/>
          <p14:tracePt t="3856" x="1887538" y="914400"/>
          <p14:tracePt t="3864" x="1852613" y="927100"/>
          <p14:tracePt t="3873" x="1817688" y="927100"/>
          <p14:tracePt t="3881" x="1804988" y="938213"/>
          <p14:tracePt t="3882" x="1781175" y="950913"/>
          <p14:tracePt t="3890" x="1770063" y="950913"/>
          <p14:tracePt t="3897" x="1757363" y="962025"/>
          <p14:tracePt t="3906" x="1757363" y="974725"/>
          <p14:tracePt t="3918" x="1746250" y="974725"/>
          <p14:tracePt t="3939" x="1746250" y="985838"/>
          <p14:tracePt t="3953" x="1746250" y="998538"/>
          <p14:tracePt t="3967" x="1757363" y="998538"/>
          <p14:tracePt t="3974" x="1770063" y="998538"/>
          <p14:tracePt t="3988" x="1781175" y="998538"/>
          <p14:tracePt t="4002" x="1793875" y="998538"/>
          <p14:tracePt t="4009" x="1804988" y="998538"/>
          <p14:tracePt t="4023" x="1817688" y="998538"/>
          <p14:tracePt t="4037" x="1828800" y="998538"/>
          <p14:tracePt t="4044" x="1839913" y="998538"/>
          <p14:tracePt t="4065" x="1852613" y="998538"/>
          <p14:tracePt t="4080" x="1863725" y="998538"/>
          <p14:tracePt t="4389" x="1863725" y="985838"/>
          <p14:tracePt t="4424" x="1852613" y="985838"/>
          <p14:tracePt t="4515" x="1839913" y="985838"/>
          <p14:tracePt t="4557" x="1839913" y="998538"/>
          <p14:tracePt t="4563" x="1828800" y="998538"/>
          <p14:tracePt t="4592" x="1817688" y="998538"/>
          <p14:tracePt t="4627" x="1817688" y="1009650"/>
          <p14:tracePt t="4641" x="1804988" y="1009650"/>
          <p14:tracePt t="4669" x="1793875" y="1009650"/>
          <p14:tracePt t="4796" x="1793875" y="1022350"/>
          <p14:tracePt t="4816" x="1793875" y="1033463"/>
          <p14:tracePt t="4844" x="1793875" y="1044575"/>
          <p14:tracePt t="4865" x="1793875" y="1057275"/>
          <p14:tracePt t="4873" x="1804988" y="1057275"/>
          <p14:tracePt t="4901" x="1804988" y="1068388"/>
          <p14:tracePt t="4908" x="1817688" y="1068388"/>
          <p14:tracePt t="4916" x="1817688" y="1081088"/>
          <p14:tracePt t="4923" x="1828800" y="1081088"/>
          <p14:tracePt t="4930" x="1828800" y="1092200"/>
          <p14:tracePt t="4944" x="1839913" y="1092200"/>
          <p14:tracePt t="4965" x="1839913" y="1104900"/>
          <p14:tracePt t="4972" x="1852613" y="1104900"/>
          <p14:tracePt t="4986" x="1852613" y="1116013"/>
          <p14:tracePt t="4993" x="1863725" y="1116013"/>
          <p14:tracePt t="5098" x="1876425" y="1116013"/>
          <p14:tracePt t="5133" x="1887538" y="1116013"/>
          <p14:tracePt t="5218" x="1900238" y="1116013"/>
          <p14:tracePt t="5632" x="1900238" y="1104900"/>
          <p14:tracePt t="5758" x="1911350" y="1104900"/>
          <p14:tracePt t="5793" x="1924050" y="1104900"/>
          <p14:tracePt t="5927" x="1935163" y="1104900"/>
          <p14:tracePt t="5969" x="1947863" y="1104900"/>
          <p14:tracePt t="6095" x="1958975" y="1116013"/>
          <p14:tracePt t="6193" x="1971675" y="1116013"/>
          <p14:tracePt t="6902" x="1982788" y="1116013"/>
          <p14:tracePt t="6938" x="1995488" y="1116013"/>
          <p14:tracePt t="7254" x="2006600" y="1116013"/>
          <p14:tracePt t="7268" x="2019300" y="1116013"/>
          <p14:tracePt t="7275" x="2030413" y="1116013"/>
          <p14:tracePt t="7289" x="2043113" y="1128713"/>
          <p14:tracePt t="7303" x="2054225" y="1128713"/>
          <p14:tracePt t="7310" x="2066925" y="1128713"/>
          <p14:tracePt t="7324" x="2078038" y="1128713"/>
          <p14:tracePt t="7338" x="2090738" y="1128713"/>
          <p14:tracePt t="7345" x="2101850" y="1128713"/>
          <p14:tracePt t="7359" x="2114550" y="1128713"/>
          <p14:tracePt t="7367" x="2125663" y="1128713"/>
          <p14:tracePt t="7380" x="2149475" y="1128713"/>
          <p14:tracePt t="7394" x="2173288" y="1128713"/>
          <p14:tracePt t="7408" x="2184400" y="1128713"/>
          <p14:tracePt t="7415" x="2197100" y="1128713"/>
          <p14:tracePt t="7422" x="2208213" y="1128713"/>
          <p14:tracePt t="7429" x="2220913" y="1128713"/>
          <p14:tracePt t="7436" x="2232025" y="1128713"/>
          <p14:tracePt t="7444" x="2244725" y="1128713"/>
          <p14:tracePt t="7450" x="2255838" y="1128713"/>
          <p14:tracePt t="7458" x="2268538" y="1128713"/>
          <p14:tracePt t="7466" x="2279650" y="1128713"/>
          <p14:tracePt t="7475" x="2292350" y="1128713"/>
          <p14:tracePt t="7483" x="2303463" y="1128713"/>
          <p14:tracePt t="7491" x="2327275" y="1128713"/>
          <p14:tracePt t="7492" x="2339975" y="1128713"/>
          <p14:tracePt t="7500" x="2351088" y="1128713"/>
          <p14:tracePt t="7508" x="2374900" y="1128713"/>
          <p14:tracePt t="7516" x="2387600" y="1128713"/>
          <p14:tracePt t="7525" x="2398713" y="1128713"/>
          <p14:tracePt t="7533" x="2411413" y="1128713"/>
          <p14:tracePt t="7541" x="2435225" y="1128713"/>
          <p14:tracePt t="7549" x="2446338" y="1128713"/>
          <p14:tracePt t="7563" x="2470150" y="1128713"/>
          <p14:tracePt t="7570" x="2481263" y="1128713"/>
          <p14:tracePt t="7584" x="2493963" y="1128713"/>
          <p14:tracePt t="7591" x="2517775" y="1128713"/>
          <p14:tracePt t="7612" x="2528888" y="1128713"/>
          <p14:tracePt t="7619" x="2541588" y="1116013"/>
          <p14:tracePt t="7640" x="2552700" y="1116013"/>
          <p14:tracePt t="7654" x="2565400" y="1116013"/>
          <p14:tracePt t="7661" x="2565400" y="1104900"/>
          <p14:tracePt t="7675" x="2576513" y="1104900"/>
          <p14:tracePt t="7710" x="2576513" y="1092200"/>
          <p14:tracePt t="7752" x="2576513" y="1081088"/>
          <p14:tracePt t="7759" x="2589213" y="1081088"/>
          <p14:tracePt t="7788" x="2589213" y="1068388"/>
          <p14:tracePt t="7809" x="2600325" y="1068388"/>
          <p14:tracePt t="7822" x="2600325" y="1057275"/>
          <p14:tracePt t="7836" x="2600325" y="1044575"/>
          <p14:tracePt t="7857" x="2613025" y="1044575"/>
          <p14:tracePt t="7871" x="2613025" y="1033463"/>
          <p14:tracePt t="7885" x="2613025" y="1022350"/>
          <p14:tracePt t="7900" x="2624138" y="1009650"/>
          <p14:tracePt t="7956" x="2636838" y="1009650"/>
          <p14:tracePt t="8054" x="2636838" y="1022350"/>
          <p14:tracePt t="25279" x="2897188" y="1022350"/>
          <p14:tracePt t="25285" x="3467100" y="1044575"/>
          <p14:tracePt t="25293" x="4037013" y="1092200"/>
          <p14:tracePt t="25299" x="4583113" y="1152525"/>
          <p14:tracePt t="25307" x="5165725" y="1223963"/>
          <p14:tracePt t="25314" x="5748338" y="1306513"/>
          <p14:tracePt t="25321" x="6329363" y="1389063"/>
          <p14:tracePt t="25327" x="6888163" y="1497013"/>
          <p14:tracePt t="25335" x="7362825" y="1592263"/>
          <p14:tracePt t="25343" x="7802563" y="1711325"/>
          <p14:tracePt t="25351" x="8158163" y="1804988"/>
          <p14:tracePt t="25360" x="8491538" y="1912938"/>
          <p14:tracePt t="25368" x="8704263" y="1984375"/>
          <p14:tracePt t="25377" x="9024938" y="2078038"/>
          <p14:tracePt t="25385" x="9132888" y="2114550"/>
          <p14:tracePt t="25510" x="9024938" y="1865313"/>
          <p14:tracePt t="25517" x="8894763" y="1733550"/>
          <p14:tracePt t="25524" x="8740775" y="1603375"/>
          <p14:tracePt t="25531" x="8609013" y="1473200"/>
          <p14:tracePt t="25538" x="8502650" y="1366838"/>
          <p14:tracePt t="25545" x="8407400" y="1271588"/>
          <p14:tracePt t="25552" x="8301038" y="1187450"/>
          <p14:tracePt t="25560" x="8218488" y="1116013"/>
          <p14:tracePt t="25567" x="8134350" y="1057275"/>
          <p14:tracePt t="25576" x="8062913" y="1022350"/>
          <p14:tracePt t="25584" x="7991475" y="998538"/>
          <p14:tracePt t="25592" x="7932738" y="962025"/>
          <p14:tracePt t="25601" x="7813675" y="927100"/>
          <p14:tracePt t="25609" x="7731125" y="914400"/>
          <p14:tracePt t="25618" x="7635875" y="914400"/>
          <p14:tracePt t="25626" x="7529513" y="914400"/>
          <p14:tracePt t="25634" x="7386638" y="927100"/>
          <p14:tracePt t="25643" x="7267575" y="962025"/>
          <p14:tracePt t="25643" x="7148513" y="998538"/>
          <p14:tracePt t="25651" x="7042150" y="1022350"/>
          <p14:tracePt t="25659" x="6970713" y="1044575"/>
          <p14:tracePt t="25667" x="6911975" y="1081088"/>
          <p14:tracePt t="25676" x="6864350" y="1092200"/>
          <p14:tracePt t="25684" x="6816725" y="1116013"/>
          <p14:tracePt t="25685" x="6780213" y="1128713"/>
          <p14:tracePt t="25693" x="6756400" y="1128713"/>
          <p14:tracePt t="25701" x="6721475" y="1152525"/>
          <p14:tracePt t="25714" x="6697663" y="1163638"/>
          <p14:tracePt t="25721" x="6673850" y="1176338"/>
          <p14:tracePt t="25728" x="6673850" y="1187450"/>
          <p14:tracePt t="25735" x="6662738" y="1187450"/>
          <p14:tracePt t="25742" x="6662738" y="1200150"/>
          <p14:tracePt t="25750" x="6650038" y="1211263"/>
          <p14:tracePt t="25763" x="6650038" y="1223963"/>
          <p14:tracePt t="25798" x="6662738" y="1223963"/>
          <p14:tracePt t="25805" x="6673850" y="1223963"/>
          <p14:tracePt t="25813" x="6721475" y="1223963"/>
          <p14:tracePt t="25819" x="6769100" y="1223963"/>
          <p14:tracePt t="25826" x="6851650" y="1211263"/>
          <p14:tracePt t="25834" x="6959600" y="1187450"/>
          <p14:tracePt t="25842" x="7042150" y="1152525"/>
          <p14:tracePt t="25850" x="7148513" y="1104900"/>
          <p14:tracePt t="25859" x="7256463" y="1081088"/>
          <p14:tracePt t="25867" x="7339013" y="1033463"/>
          <p14:tracePt t="25868" x="7410450" y="1009650"/>
          <p14:tracePt t="25876" x="7458075" y="974725"/>
          <p14:tracePt t="25884" x="7505700" y="927100"/>
          <p14:tracePt t="25892" x="7540625" y="927100"/>
          <p14:tracePt t="25900" x="7577138" y="903288"/>
          <p14:tracePt t="25909" x="7600950" y="890588"/>
          <p14:tracePt t="25917" x="7623175" y="866775"/>
          <p14:tracePt t="25925" x="7635875" y="855663"/>
          <p14:tracePt t="25938" x="7635875" y="842963"/>
          <p14:tracePt t="25952" x="7635875" y="831850"/>
          <p14:tracePt t="25980" x="7612063" y="831850"/>
          <p14:tracePt t="25987" x="7588250" y="831850"/>
          <p14:tracePt t="25994" x="7529513" y="831850"/>
          <p14:tracePt t="26002" x="7397750" y="842963"/>
          <p14:tracePt t="26009" x="7243763" y="879475"/>
          <p14:tracePt t="26015" x="7065963" y="914400"/>
          <p14:tracePt t="26022" x="6899275" y="962025"/>
          <p14:tracePt t="26029" x="6732588" y="1022350"/>
          <p14:tracePt t="26036" x="6591300" y="1068388"/>
          <p14:tracePt t="26043" x="6483350" y="1104900"/>
          <p14:tracePt t="26050" x="6400800" y="1139825"/>
          <p14:tracePt t="26058" x="6329363" y="1176338"/>
          <p14:tracePt t="26066" x="6305550" y="1200150"/>
          <p14:tracePt t="26075" x="6281738" y="1200150"/>
          <p14:tracePt t="26083" x="6246813" y="1211263"/>
          <p14:tracePt t="26092" x="6234113" y="1223963"/>
          <p14:tracePt t="26093" x="6234113" y="1235075"/>
          <p14:tracePt t="26100" x="6223000" y="1235075"/>
          <p14:tracePt t="26108" x="6210300" y="1235075"/>
          <p14:tracePt t="26116" x="6199188" y="1235075"/>
          <p14:tracePt t="26125" x="6199188" y="1247775"/>
          <p14:tracePt t="26142" x="6223000" y="1258888"/>
          <p14:tracePt t="26149" x="6234113" y="1271588"/>
          <p14:tracePt t="26156" x="6281738" y="1271588"/>
          <p14:tracePt t="26163" x="6376988" y="1271588"/>
          <p14:tracePt t="26170" x="6530975" y="1282700"/>
          <p14:tracePt t="26177" x="6756400" y="1282700"/>
          <p14:tracePt t="26184" x="7053263" y="1258888"/>
          <p14:tracePt t="26191" x="7315200" y="1247775"/>
          <p14:tracePt t="26200" x="7588250" y="1187450"/>
          <p14:tracePt t="26208" x="7813675" y="1152525"/>
          <p14:tracePt t="26217" x="7980363" y="1116013"/>
          <p14:tracePt t="26225" x="8123238" y="1081088"/>
          <p14:tracePt t="26226" x="8205788" y="1057275"/>
          <p14:tracePt t="26233" x="8264525" y="1044575"/>
          <p14:tracePt t="26241" x="8301038" y="1022350"/>
          <p14:tracePt t="26250" x="8335963" y="1022350"/>
          <p14:tracePt t="26258" x="8335963" y="1009650"/>
          <p14:tracePt t="26266" x="8359775" y="998538"/>
          <p14:tracePt t="26275" x="8372475" y="998538"/>
          <p14:tracePt t="26289" x="8372475" y="985838"/>
          <p14:tracePt t="26304" x="8359775" y="974725"/>
          <p14:tracePt t="26310" x="8335963" y="962025"/>
          <p14:tracePt t="26318" x="8301038" y="962025"/>
          <p14:tracePt t="26325" x="8253413" y="962025"/>
          <p14:tracePt t="26333" x="8158163" y="974725"/>
          <p14:tracePt t="26340" x="8039100" y="1009650"/>
          <p14:tracePt t="26347" x="7885113" y="1092200"/>
          <p14:tracePt t="26353" x="7694613" y="1223963"/>
          <p14:tracePt t="26360" x="7516813" y="1354138"/>
          <p14:tracePt t="26367" x="7373938" y="1460500"/>
          <p14:tracePt t="26375" x="7256463" y="1592263"/>
          <p14:tracePt t="26383" x="7172325" y="1674813"/>
          <p14:tracePt t="26391" x="7113588" y="1746250"/>
          <p14:tracePt t="26399" x="7053263" y="1804988"/>
          <p14:tracePt t="26408" x="7018338" y="1841500"/>
          <p14:tracePt t="26416" x="6994525" y="1889125"/>
          <p14:tracePt t="26424" x="6970713" y="1912938"/>
          <p14:tracePt t="26433" x="6970713" y="1924050"/>
          <p14:tracePt t="26441" x="6959600" y="1936750"/>
          <p14:tracePt t="26452" x="6959600" y="1947863"/>
          <p14:tracePt t="26459" x="6959600" y="1960563"/>
          <p14:tracePt t="26487" x="6959600" y="1971675"/>
          <p14:tracePt t="26501" x="6970713" y="1971675"/>
          <p14:tracePt t="26508" x="6994525" y="1984375"/>
          <p14:tracePt t="26515" x="7018338" y="1984375"/>
          <p14:tracePt t="26522" x="7029450" y="1995488"/>
          <p14:tracePt t="26529" x="7065963" y="1995488"/>
          <p14:tracePt t="26536" x="7100888" y="1995488"/>
          <p14:tracePt t="26543" x="7124700" y="1995488"/>
          <p14:tracePt t="26550" x="7161213" y="1995488"/>
          <p14:tracePt t="26558" x="7196138" y="1984375"/>
          <p14:tracePt t="26566" x="7219950" y="1984375"/>
          <p14:tracePt t="26574" x="7243763" y="1971675"/>
          <p14:tracePt t="26582" x="7267575" y="1960563"/>
          <p14:tracePt t="26591" x="7291388" y="1947863"/>
          <p14:tracePt t="26592" x="7304088" y="1936750"/>
          <p14:tracePt t="26599" x="7326313" y="1936750"/>
          <p14:tracePt t="26607" x="7339013" y="1924050"/>
          <p14:tracePt t="26616" x="7350125" y="1924050"/>
          <p14:tracePt t="26624" x="7350125" y="1912938"/>
          <p14:tracePt t="26632" x="7362825" y="1900238"/>
          <p14:tracePt t="26641" x="7373938" y="1876425"/>
          <p14:tracePt t="26655" x="7373938" y="1865313"/>
          <p14:tracePt t="26662" x="7373938" y="1841500"/>
          <p14:tracePt t="26669" x="7373938" y="1828800"/>
          <p14:tracePt t="26676" x="7373938" y="1817688"/>
          <p14:tracePt t="26683" x="7373938" y="1793875"/>
          <p14:tracePt t="26691" x="7373938" y="1781175"/>
          <p14:tracePt t="26699" x="7373938" y="1757363"/>
          <p14:tracePt t="26707" x="7362825" y="1733550"/>
          <p14:tracePt t="26716" x="7350125" y="1733550"/>
          <p14:tracePt t="26724" x="7350125" y="1722438"/>
          <p14:tracePt t="26732" x="7339013" y="1711325"/>
          <p14:tracePt t="26740" x="7339013" y="1698625"/>
          <p14:tracePt t="26749" x="7339013" y="1687513"/>
          <p14:tracePt t="26757" x="7326313" y="1674813"/>
          <p14:tracePt t="26768" x="7315200" y="1674813"/>
          <p14:tracePt t="26789" x="7315200" y="1663700"/>
          <p14:tracePt t="26803" x="7315200" y="1651000"/>
          <p14:tracePt t="26859" x="7304088" y="1651000"/>
          <p14:tracePt t="27604" x="7315200" y="1651000"/>
          <p14:tracePt t="27660" x="7326313" y="1651000"/>
          <p14:tracePt t="27709" x="7339013" y="1651000"/>
          <p14:tracePt t="27730" x="7350125" y="1663700"/>
          <p14:tracePt t="27751" x="7362825" y="1663700"/>
          <p14:tracePt t="27793" x="7373938" y="1663700"/>
          <p14:tracePt t="27814" x="7386638" y="1663700"/>
          <p14:tracePt t="27864" x="7397750" y="1663700"/>
          <p14:tracePt t="27878" x="7410450" y="1663700"/>
          <p14:tracePt t="27899" x="7421563" y="1663700"/>
          <p14:tracePt t="27913" x="7421563" y="1651000"/>
          <p14:tracePt t="27920" x="7445375" y="1651000"/>
          <p14:tracePt t="27927" x="7458075" y="1651000"/>
          <p14:tracePt t="27934" x="7458075" y="1639888"/>
          <p14:tracePt t="27941" x="7481888" y="1627188"/>
          <p14:tracePt t="27948" x="7493000" y="1616075"/>
          <p14:tracePt t="27956" x="7505700" y="1616075"/>
          <p14:tracePt t="27963" x="7529513" y="1603375"/>
          <p14:tracePt t="27972" x="7540625" y="1592263"/>
          <p14:tracePt t="27983" x="7553325" y="1579563"/>
          <p14:tracePt t="27990" x="7564438" y="1579563"/>
          <p14:tracePt t="28004" x="7564438" y="1568450"/>
          <p14:tracePt t="28011" x="7577138" y="1555750"/>
          <p14:tracePt t="28018" x="7577138" y="1544638"/>
          <p14:tracePt t="28032" x="7577138" y="1531938"/>
          <p14:tracePt t="28039" x="7577138" y="1520825"/>
          <p14:tracePt t="28046" x="7564438" y="1508125"/>
          <p14:tracePt t="28053" x="7540625" y="1484313"/>
          <p14:tracePt t="28060" x="7516813" y="1460500"/>
          <p14:tracePt t="28067" x="7469188" y="1425575"/>
          <p14:tracePt t="28074" x="7421563" y="1389063"/>
          <p14:tracePt t="28082" x="7326313" y="1343025"/>
          <p14:tracePt t="28089" x="7243763" y="1295400"/>
          <p14:tracePt t="28096" x="7124700" y="1271588"/>
          <p14:tracePt t="28105" x="6994525" y="1235075"/>
          <p14:tracePt t="28114" x="6875463" y="1223963"/>
          <p14:tracePt t="28122" x="6780213" y="1223963"/>
          <p14:tracePt t="28123" x="6673850" y="1223963"/>
          <p14:tracePt t="28130" x="6591300" y="1235075"/>
          <p14:tracePt t="28138" x="6543675" y="1247775"/>
          <p14:tracePt t="28146" x="6483350" y="1271588"/>
          <p14:tracePt t="28155" x="6448425" y="1295400"/>
          <p14:tracePt t="28163" x="6411913" y="1306513"/>
          <p14:tracePt t="28171" x="6376988" y="1330325"/>
          <p14:tracePt t="28172" x="6353175" y="1354138"/>
          <p14:tracePt t="28180" x="6353175" y="1366838"/>
          <p14:tracePt t="28188" x="6342063" y="1377950"/>
          <p14:tracePt t="28196" x="6329363" y="1401763"/>
          <p14:tracePt t="28204" x="6318250" y="1412875"/>
          <p14:tracePt t="28213" x="6318250" y="1436688"/>
          <p14:tracePt t="28222" x="6329363" y="1484313"/>
          <p14:tracePt t="28230" x="6353175" y="1520825"/>
          <p14:tracePt t="28238" x="6389688" y="1555750"/>
          <p14:tracePt t="28247" x="6448425" y="1627188"/>
          <p14:tracePt t="28254" x="6554788" y="1711325"/>
          <p14:tracePt t="28263" x="6662738" y="1781175"/>
          <p14:tracePt t="28264" x="6804025" y="1865313"/>
          <p14:tracePt t="28271" x="6970713" y="1936750"/>
          <p14:tracePt t="28279" x="7137400" y="1960563"/>
          <p14:tracePt t="28288" x="7256463" y="1984375"/>
          <p14:tracePt t="28296" x="7373938" y="1995488"/>
          <p14:tracePt t="28305" x="7481888" y="1995488"/>
          <p14:tracePt t="28306" x="7540625" y="1995488"/>
          <p14:tracePt t="28313" x="7588250" y="1995488"/>
          <p14:tracePt t="28321" x="7612063" y="1984375"/>
          <p14:tracePt t="28329" x="7646988" y="1971675"/>
          <p14:tracePt t="28338" x="7659688" y="1960563"/>
          <p14:tracePt t="28346" x="7670800" y="1947863"/>
          <p14:tracePt t="28355" x="7694613" y="1936750"/>
          <p14:tracePt t="28362" x="7707313" y="1912938"/>
          <p14:tracePt t="28371" x="7707313" y="1900238"/>
          <p14:tracePt t="28379" x="7718425" y="1852613"/>
          <p14:tracePt t="28388" x="7718425" y="1793875"/>
          <p14:tracePt t="28396" x="7707313" y="1711325"/>
          <p14:tracePt t="28397" x="7683500" y="1627188"/>
          <p14:tracePt t="28404" x="7659688" y="1520825"/>
          <p14:tracePt t="28412" x="7623175" y="1436688"/>
          <p14:tracePt t="28421" x="7564438" y="1343025"/>
          <p14:tracePt t="28429" x="7529513" y="1271588"/>
          <p14:tracePt t="28437" x="7493000" y="1235075"/>
          <p14:tracePt t="28447" x="7397750" y="1163638"/>
          <p14:tracePt t="28454" x="7339013" y="1139825"/>
          <p14:tracePt t="28462" x="7291388" y="1116013"/>
          <p14:tracePt t="28471" x="7219950" y="1092200"/>
          <p14:tracePt t="28479" x="7161213" y="1092200"/>
          <p14:tracePt t="28487" x="7100888" y="1092200"/>
          <p14:tracePt t="28488" x="7042150" y="1092200"/>
          <p14:tracePt t="28496" x="6970713" y="1104900"/>
          <p14:tracePt t="28504" x="6911975" y="1128713"/>
          <p14:tracePt t="28512" x="6851650" y="1152525"/>
          <p14:tracePt t="28520" x="6804025" y="1176338"/>
          <p14:tracePt t="28529" x="6756400" y="1200150"/>
          <p14:tracePt t="28530" x="6721475" y="1223963"/>
          <p14:tracePt t="28538" x="6708775" y="1247775"/>
          <p14:tracePt t="28545" x="6686550" y="1282700"/>
          <p14:tracePt t="28554" x="6662738" y="1295400"/>
          <p14:tracePt t="28562" x="6638925" y="1330325"/>
          <p14:tracePt t="28571" x="6626225" y="1354138"/>
          <p14:tracePt t="28572" x="6615113" y="1389063"/>
          <p14:tracePt t="28580" x="6602413" y="1412875"/>
          <p14:tracePt t="28587" x="6591300" y="1460500"/>
          <p14:tracePt t="28595" x="6591300" y="1497013"/>
          <p14:tracePt t="28604" x="6591300" y="1531938"/>
          <p14:tracePt t="28612" x="6591300" y="1544638"/>
          <p14:tracePt t="28621" x="6602413" y="1579563"/>
          <p14:tracePt t="28622" x="6615113" y="1616075"/>
          <p14:tracePt t="28629" x="6638925" y="1651000"/>
          <p14:tracePt t="28637" x="6662738" y="1674813"/>
          <p14:tracePt t="28645" x="6686550" y="1698625"/>
          <p14:tracePt t="28654" x="6708775" y="1733550"/>
          <p14:tracePt t="28662" x="6745288" y="1757363"/>
          <p14:tracePt t="28671" x="6827838" y="1793875"/>
          <p14:tracePt t="28679" x="6864350" y="1793875"/>
          <p14:tracePt t="28687" x="6911975" y="1804988"/>
          <p14:tracePt t="28695" x="6946900" y="1817688"/>
          <p14:tracePt t="28704" x="6983413" y="1817688"/>
          <p14:tracePt t="28712" x="7029450" y="1817688"/>
          <p14:tracePt t="28713" x="7077075" y="1817688"/>
          <p14:tracePt t="28720" x="7100888" y="1804988"/>
          <p14:tracePt t="28729" x="7148513" y="1804988"/>
          <p14:tracePt t="28737" x="7185025" y="1781175"/>
          <p14:tracePt t="28745" x="7232650" y="1770063"/>
          <p14:tracePt t="28753" x="7256463" y="1757363"/>
          <p14:tracePt t="28755" x="7291388" y="1733550"/>
          <p14:tracePt t="28762" x="7326313" y="1711325"/>
          <p14:tracePt t="28770" x="7362825" y="1698625"/>
          <p14:tracePt t="28778" x="7397750" y="1687513"/>
          <p14:tracePt t="28787" x="7421563" y="1651000"/>
          <p14:tracePt t="28795" x="7445375" y="1639888"/>
          <p14:tracePt t="28803" x="7458075" y="1616075"/>
          <p14:tracePt t="28805" x="7481888" y="1592263"/>
          <p14:tracePt t="28812" x="7493000" y="1592263"/>
          <p14:tracePt t="28820" x="7493000" y="1579563"/>
          <p14:tracePt t="28828" x="7505700" y="1568450"/>
          <p14:tracePt t="28839" x="7516813" y="1555750"/>
          <p14:tracePt t="28853" x="7516813" y="1544638"/>
          <p14:tracePt t="28867" x="7516813" y="1531938"/>
          <p14:tracePt t="28903" x="7516813" y="1520825"/>
          <p14:tracePt t="28910" x="7505700" y="1520825"/>
          <p14:tracePt t="28916" x="7505700" y="1508125"/>
          <p14:tracePt t="28931" x="7493000" y="1508125"/>
          <p14:tracePt t="28945" x="7481888" y="1508125"/>
          <p14:tracePt t="28952" x="7469188" y="1508125"/>
          <p14:tracePt t="28966" x="7458075" y="1508125"/>
          <p14:tracePt t="28980" x="7445375" y="1508125"/>
          <p14:tracePt t="29008" x="7434263" y="1508125"/>
          <p14:tracePt t="29022" x="7421563" y="1508125"/>
          <p14:tracePt t="29043" x="7410450" y="1508125"/>
          <p14:tracePt t="29078" x="7397750" y="1508125"/>
          <p14:tracePt t="29120" x="7386638" y="1508125"/>
          <p14:tracePt t="29219" x="7373938" y="1508125"/>
          <p14:tracePt t="29239" x="7373938" y="1497013"/>
          <p14:tracePt t="29247" x="7362825" y="1497013"/>
          <p14:tracePt t="29317" x="7350125" y="1497013"/>
          <p14:tracePt t="29380" x="7339013" y="1497013"/>
          <p14:tracePt t="29401" x="7326313" y="1497013"/>
          <p14:tracePt t="29436" x="7315200" y="1497013"/>
          <p14:tracePt t="29443" x="7304088" y="1497013"/>
          <p14:tracePt t="29457" x="7304088" y="1508125"/>
          <p14:tracePt t="29464" x="7291388" y="1508125"/>
          <p14:tracePt t="29471" x="7280275" y="1520825"/>
          <p14:tracePt t="29478" x="7267575" y="1520825"/>
          <p14:tracePt t="29492" x="7256463" y="1520825"/>
          <p14:tracePt t="29499" x="7243763" y="1520825"/>
          <p14:tracePt t="29506" x="7232650" y="1531938"/>
          <p14:tracePt t="29513" x="7219950" y="1544638"/>
          <p14:tracePt t="29520" x="7196138" y="1544638"/>
          <p14:tracePt t="29528" x="7185025" y="1555750"/>
          <p14:tracePt t="29536" x="7161213" y="1568450"/>
          <p14:tracePt t="29544" x="7137400" y="1568450"/>
          <p14:tracePt t="29552" x="7124700" y="1579563"/>
          <p14:tracePt t="29561" x="7089775" y="1592263"/>
          <p14:tracePt t="29562" x="7065963" y="1592263"/>
          <p14:tracePt t="29569" x="7053263" y="1603375"/>
          <p14:tracePt t="29577" x="7029450" y="1616075"/>
          <p14:tracePt t="29585" x="7007225" y="1627188"/>
          <p14:tracePt t="29594" x="7007225" y="1639888"/>
          <p14:tracePt t="29602" x="6994525" y="1639888"/>
          <p14:tracePt t="29611" x="6983413" y="1639888"/>
          <p14:tracePt t="29612" x="6970713" y="1651000"/>
          <p14:tracePt t="29619" x="6970713" y="1663700"/>
          <p14:tracePt t="29627" x="6959600" y="1663700"/>
          <p14:tracePt t="29635" x="6946900" y="1674813"/>
          <p14:tracePt t="29643" x="6935788" y="1674813"/>
          <p14:tracePt t="29668" x="6935788" y="1687513"/>
          <p14:tracePt t="29871" x="6935788" y="1674813"/>
          <p14:tracePt t="30054" x="6946900" y="1674813"/>
          <p14:tracePt t="30103" x="6959600" y="1674813"/>
          <p14:tracePt t="30201" x="6959600" y="1687513"/>
          <p14:tracePt t="30215" x="6959600" y="1698625"/>
          <p14:tracePt t="30222" x="6946900" y="1698625"/>
          <p14:tracePt t="30229" x="6935788" y="1698625"/>
          <p14:tracePt t="30236" x="6935788" y="1711325"/>
          <p14:tracePt t="30243" x="6935788" y="1722438"/>
          <p14:tracePt t="30250" x="6923088" y="1733550"/>
          <p14:tracePt t="30257" x="6911975" y="1733550"/>
          <p14:tracePt t="30264" x="6911975" y="1746250"/>
          <p14:tracePt t="30271" x="6899275" y="1746250"/>
          <p14:tracePt t="30278" x="6888163" y="1757363"/>
          <p14:tracePt t="30292" x="6875463" y="1770063"/>
          <p14:tracePt t="30299" x="6875463" y="1781175"/>
          <p14:tracePt t="30306" x="6875463" y="1793875"/>
          <p14:tracePt t="30320" x="6864350" y="1793875"/>
          <p14:tracePt t="30341" x="6864350" y="1804988"/>
          <p14:tracePt t="30355" x="6864350" y="1817688"/>
          <p14:tracePt t="30531" x="6875463" y="1817688"/>
          <p14:tracePt t="30594" x="6888163" y="1817688"/>
          <p14:tracePt t="30629" x="6899275" y="1817688"/>
          <p14:tracePt t="30713" x="6899275" y="1828800"/>
          <p14:tracePt t="30720" x="6899275" y="1841500"/>
          <p14:tracePt t="30727" x="6899275" y="1852613"/>
          <p14:tracePt t="30734" x="6899275" y="1889125"/>
          <p14:tracePt t="30741" x="6888163" y="1936750"/>
          <p14:tracePt t="30748" x="6840538" y="2019300"/>
          <p14:tracePt t="30755" x="6792913" y="2162175"/>
          <p14:tracePt t="30762" x="6721475" y="2328863"/>
          <p14:tracePt t="30770" x="6662738" y="2530475"/>
          <p14:tracePt t="30776" x="6578600" y="2720975"/>
          <p14:tracePt t="30784" x="6507163" y="2862263"/>
          <p14:tracePt t="30792" x="6435725" y="2994025"/>
          <p14:tracePt t="30800" x="6389688" y="3100388"/>
          <p14:tracePt t="30809" x="6305550" y="3182938"/>
          <p14:tracePt t="30817" x="6246813" y="3278188"/>
          <p14:tracePt t="30825" x="6138863" y="3421063"/>
          <p14:tracePt t="30834" x="6069013" y="3479800"/>
          <p14:tracePt t="30842" x="5973763" y="3551238"/>
          <p14:tracePt t="30850" x="5902325" y="3611563"/>
          <p14:tracePt t="30858" x="5794375" y="3670300"/>
          <p14:tracePt t="30866" x="5688013" y="3717925"/>
          <p14:tracePt t="30868" x="5568950" y="3765550"/>
          <p14:tracePt t="30875" x="5438775" y="3813175"/>
          <p14:tracePt t="30883" x="5295900" y="3836988"/>
          <p14:tracePt t="30891" x="5154613" y="3871913"/>
          <p14:tracePt t="30900" x="5035550" y="3884613"/>
          <p14:tracePt t="30908" x="4892675" y="3908425"/>
          <p14:tracePt t="30917" x="4630738" y="3919538"/>
          <p14:tracePt t="30925" x="4500563" y="3919538"/>
          <p14:tracePt t="30933" x="4357688" y="3919538"/>
          <p14:tracePt t="30941" x="4216400" y="3919538"/>
          <p14:tracePt t="30950" x="4084638" y="3919538"/>
          <p14:tracePt t="30958" x="3943350" y="3919538"/>
          <p14:tracePt t="30960" x="3824288" y="3919538"/>
          <p14:tracePt t="30966" x="3705225" y="3895725"/>
          <p14:tracePt t="30974" x="3598863" y="3884613"/>
          <p14:tracePt t="30983" x="3514725" y="3871913"/>
          <p14:tracePt t="30991" x="3432175" y="3871913"/>
          <p14:tracePt t="31000" x="3371850" y="3860800"/>
          <p14:tracePt t="31001" x="3325813" y="3860800"/>
          <p14:tracePt t="31008" x="3278188" y="3848100"/>
          <p14:tracePt t="31016" x="3254375" y="3848100"/>
          <p14:tracePt t="31025" x="3217863" y="3848100"/>
          <p14:tracePt t="31033" x="3194050" y="3848100"/>
          <p14:tracePt t="31041" x="3182938" y="3848100"/>
          <p14:tracePt t="31049" x="3170238" y="3848100"/>
          <p14:tracePt t="31050" x="3159125" y="3848100"/>
          <p14:tracePt t="31065" x="3146425" y="3848100"/>
          <p14:tracePt t="31079" x="3135313" y="3848100"/>
          <p14:tracePt t="31107" x="3135313" y="3860800"/>
          <p14:tracePt t="31114" x="3135313" y="3871913"/>
          <p14:tracePt t="31121" x="3135313" y="3884613"/>
          <p14:tracePt t="31142" x="3135313" y="3895725"/>
          <p14:tracePt t="31150" x="3135313" y="3908425"/>
          <p14:tracePt t="31156" x="3135313" y="3919538"/>
          <p14:tracePt t="31163" x="3122613" y="3943350"/>
          <p14:tracePt t="31170" x="3111500" y="3967163"/>
          <p14:tracePt t="31177" x="3087688" y="4003675"/>
          <p14:tracePt t="31185" x="3063875" y="4038600"/>
          <p14:tracePt t="31191" x="3016250" y="4110038"/>
          <p14:tracePt t="31199" x="2933700" y="4205288"/>
          <p14:tracePt t="31207" x="2838450" y="4311650"/>
          <p14:tracePt t="31216" x="2732088" y="4430713"/>
          <p14:tracePt t="31224" x="2636838" y="4525963"/>
          <p14:tracePt t="31233" x="2552700" y="4597400"/>
          <p14:tracePt t="31234" x="2457450" y="4656138"/>
          <p14:tracePt t="31241" x="2387600" y="4716463"/>
          <p14:tracePt t="31249" x="2339975" y="4740275"/>
          <p14:tracePt t="31257" x="2303463" y="4764088"/>
          <p14:tracePt t="31266" x="2268538" y="4787900"/>
          <p14:tracePt t="31274" x="2232025" y="4799013"/>
          <p14:tracePt t="31275" x="2220913" y="4799013"/>
          <p14:tracePt t="31283" x="2197100" y="4799013"/>
          <p14:tracePt t="31291" x="2184400" y="4799013"/>
          <p14:tracePt t="31304" x="2173288" y="4799013"/>
          <p14:tracePt t="31318" x="2160588" y="4799013"/>
          <p14:tracePt t="31360" x="2173288" y="4799013"/>
          <p14:tracePt t="31374" x="2184400" y="4799013"/>
          <p14:tracePt t="31767" x="2244725" y="4740275"/>
          <p14:tracePt t="31774" x="2339975" y="4656138"/>
          <p14:tracePt t="31782" x="2411413" y="4584700"/>
          <p14:tracePt t="31788" x="2481263" y="4502150"/>
          <p14:tracePt t="31795" x="2541588" y="4454525"/>
          <p14:tracePt t="31802" x="2576513" y="4419600"/>
          <p14:tracePt t="31809" x="2600325" y="4395788"/>
          <p14:tracePt t="31816" x="2636838" y="4371975"/>
          <p14:tracePt t="31824" x="2660650" y="4359275"/>
          <p14:tracePt t="31831" x="2684463" y="4348163"/>
          <p14:tracePt t="31844" x="2695575" y="4335463"/>
          <p14:tracePt t="31851" x="2708275" y="4324350"/>
          <p14:tracePt t="31858" x="2719388" y="4324350"/>
          <p14:tracePt t="31879" x="2732088" y="4311650"/>
          <p14:tracePt t="31971" x="2732088" y="4324350"/>
          <p14:tracePt t="31986" x="2732088" y="4335463"/>
          <p14:tracePt t="32007" x="2719388" y="4335463"/>
          <p14:tracePt t="32028" x="2708275" y="4348163"/>
          <p14:tracePt t="32042" x="2695575" y="4348163"/>
          <p14:tracePt t="32056" x="2695575" y="4359275"/>
          <p14:tracePt t="32063" x="2684463" y="4359275"/>
          <p14:tracePt t="32070" x="2671763" y="4359275"/>
          <p14:tracePt t="32084" x="2671763" y="4371975"/>
          <p14:tracePt t="32091" x="2660650" y="4371975"/>
          <p14:tracePt t="32098" x="2647950" y="4371975"/>
          <p14:tracePt t="32112" x="2636838" y="4371975"/>
          <p14:tracePt t="32134" x="2624138" y="4371975"/>
          <p14:tracePt t="32155" x="2613025" y="4383088"/>
          <p14:tracePt t="32183" x="2600325" y="4383088"/>
          <p14:tracePt t="32232" x="2600325" y="4395788"/>
          <p14:tracePt t="32444" x="2613025" y="4395788"/>
          <p14:tracePt t="32450" x="2613025" y="4406900"/>
          <p14:tracePt t="33285" x="2613025" y="4395788"/>
          <p14:tracePt t="33412" x="2624138" y="4395788"/>
          <p14:tracePt t="33468" x="2636838" y="4383088"/>
          <p14:tracePt t="33517" x="2636838" y="4371975"/>
          <p14:tracePt t="33552" x="2647950" y="4359275"/>
          <p14:tracePt t="33573" x="2660650" y="4348163"/>
          <p14:tracePt t="33679" x="2671763" y="4348163"/>
          <p14:tracePt t="33742" x="2684463" y="4348163"/>
          <p14:tracePt t="34290" x="2671763" y="4348163"/>
          <p14:tracePt t="34634" x="2660650" y="4348163"/>
          <p14:tracePt t="34676" x="2647950" y="4348163"/>
          <p14:tracePt t="34739" x="2636838" y="4348163"/>
          <p14:tracePt t="34873" x="2624138" y="4348163"/>
          <p14:tracePt t="35258" x="2613025" y="4335463"/>
          <p14:tracePt t="35272" x="2600325" y="4324350"/>
          <p14:tracePt t="35286" x="2589213" y="4324350"/>
          <p14:tracePt t="35293" x="2576513" y="4324350"/>
          <p14:tracePt t="35300" x="2576513" y="4311650"/>
          <p14:tracePt t="35307" x="2565400" y="4311650"/>
          <p14:tracePt t="35315" x="2552700" y="4311650"/>
          <p14:tracePt t="35321" x="2552700" y="4300538"/>
          <p14:tracePt t="35336" x="2541588" y="4300538"/>
          <p14:tracePt t="35349" x="2528888" y="4300538"/>
          <p14:tracePt t="35371" x="2517775" y="4300538"/>
          <p14:tracePt t="36648" x="2528888" y="4311650"/>
          <p14:tracePt t="36711" x="2541588" y="4311650"/>
          <p14:tracePt t="36732" x="2541588" y="4324350"/>
          <p14:tracePt t="36781" x="2541588" y="4335463"/>
          <p14:tracePt t="36802" x="2552700" y="4335463"/>
          <p14:tracePt t="37055" x="2552700" y="4348163"/>
          <p14:tracePt t="37069" x="2565400" y="4348163"/>
          <p14:tracePt t="37090" x="2565400" y="4359275"/>
          <p14:tracePt t="37160" x="2576513" y="4359275"/>
          <p14:tracePt t="37216" x="2589213" y="4359275"/>
          <p14:tracePt t="37252" x="2600325" y="4359275"/>
          <p14:tracePt t="37322" x="2613025" y="4359275"/>
          <p14:tracePt t="37335" x="2624138" y="4359275"/>
          <p14:tracePt t="37364" x="2624138" y="4348163"/>
          <p14:tracePt t="37392" x="2636838" y="4348163"/>
          <p14:tracePt t="37406" x="2636838" y="4335463"/>
          <p14:tracePt t="37413" x="2647950" y="4335463"/>
          <p14:tracePt t="37441" x="2647950" y="4324350"/>
          <p14:tracePt t="37462" x="2660650" y="4324350"/>
          <p14:tracePt t="37483" x="2660650" y="4311650"/>
          <p14:tracePt t="37497" x="2660650" y="4300538"/>
          <p14:tracePt t="37525" x="2660650" y="4287838"/>
          <p14:tracePt t="37546" x="2671763" y="4276725"/>
          <p14:tracePt t="37567" x="2671763" y="4264025"/>
          <p14:tracePt t="37616" x="2671763" y="4252913"/>
          <p14:tracePt t="37637" x="2671763" y="4240213"/>
          <p14:tracePt t="37680" x="2671763" y="4229100"/>
          <p14:tracePt t="37693" x="2671763" y="4216400"/>
          <p14:tracePt t="37715" x="2671763" y="4205288"/>
          <p14:tracePt t="38592" x="2660650" y="4205288"/>
          <p14:tracePt t="38655" x="2647950" y="4205288"/>
          <p14:tracePt t="38690" x="2636838" y="4205288"/>
          <p14:tracePt t="38739" x="2624138" y="4205288"/>
          <p14:tracePt t="38781" x="2613025" y="4205288"/>
          <p14:tracePt t="38831" x="2600325" y="4205288"/>
          <p14:tracePt t="38873" x="2589213" y="4205288"/>
          <p14:tracePt t="38894" x="2576513" y="4205288"/>
          <p14:tracePt t="38964" x="2565400" y="4205288"/>
          <p14:tracePt t="38992" x="2552700" y="4205288"/>
          <p14:tracePt t="39280" x="2552700" y="4216400"/>
          <p14:tracePt t="39330" x="2541588" y="4229100"/>
          <p14:tracePt t="39428" x="2541588" y="4240213"/>
          <p14:tracePt t="39456" x="2541588" y="4252913"/>
          <p14:tracePt t="39512" x="2541588" y="4264025"/>
          <p14:tracePt t="39590" x="2541588" y="4276725"/>
          <p14:tracePt t="39653" x="2541588" y="4287838"/>
          <p14:tracePt t="40279" x="2528888" y="4287838"/>
          <p14:tracePt t="41299" x="2541588" y="4287838"/>
          <p14:tracePt t="41489" x="2552700" y="4287838"/>
          <p14:tracePt t="41552" x="2565400" y="4287838"/>
          <p14:tracePt t="41608" x="2576513" y="4287838"/>
          <p14:tracePt t="41615" x="2576513" y="4276725"/>
          <p14:tracePt t="41622" x="2589213" y="4276725"/>
          <p14:tracePt t="41636" x="2589213" y="4264025"/>
          <p14:tracePt t="41643" x="2600325" y="4264025"/>
          <p14:tracePt t="41664" x="2600325" y="4252913"/>
          <p14:tracePt t="41678" x="2613025" y="4252913"/>
          <p14:tracePt t="41685" x="2613025" y="4240213"/>
          <p14:tracePt t="41699" x="2624138" y="4240213"/>
          <p14:tracePt t="41734" x="2624138" y="4229100"/>
          <p14:tracePt t="41741" x="2636838" y="4229100"/>
          <p14:tracePt t="41762" x="2647950" y="4229100"/>
          <p14:tracePt t="41776" x="2660650" y="4229100"/>
          <p14:tracePt t="41783" x="2660650" y="4216400"/>
          <p14:tracePt t="41839" x="2671763" y="4216400"/>
          <p14:tracePt t="41846" x="2671763" y="4205288"/>
          <p14:tracePt t="41861" x="2684463" y="4205288"/>
          <p14:tracePt t="42078" x="2684463" y="4192588"/>
          <p14:tracePt t="42106" x="2695575" y="4192588"/>
          <p14:tracePt t="42332" x="2708275" y="4192588"/>
          <p14:tracePt t="42345" x="2719388" y="4192588"/>
          <p14:tracePt t="42359" x="2719388" y="4181475"/>
          <p14:tracePt t="42380" x="2732088" y="4181475"/>
          <p14:tracePt t="42401" x="2743200" y="4181475"/>
          <p14:tracePt t="42429" x="2754313" y="4181475"/>
          <p14:tracePt t="42436" x="2767013" y="4181475"/>
          <p14:tracePt t="42450" x="2778125" y="4168775"/>
          <p14:tracePt t="42464" x="2790825" y="4168775"/>
          <p14:tracePt t="42471" x="2801938" y="4168775"/>
          <p14:tracePt t="42485" x="2814638" y="4157663"/>
          <p14:tracePt t="42492" x="2825750" y="4157663"/>
          <p14:tracePt t="42499" x="2825750" y="4144963"/>
          <p14:tracePt t="42513" x="2838450" y="4144963"/>
          <p14:tracePt t="42521" x="2849563" y="4144963"/>
          <p14:tracePt t="42527" x="2862263" y="4144963"/>
          <p14:tracePt t="42541" x="2873375" y="4133850"/>
          <p14:tracePt t="42555" x="2886075" y="4133850"/>
          <p14:tracePt t="42570" x="2886075" y="4121150"/>
          <p14:tracePt t="42576" x="2897188" y="4121150"/>
          <p14:tracePt t="42591" x="2909888" y="4121150"/>
          <p14:tracePt t="42598" x="2921000" y="4121150"/>
          <p14:tracePt t="42605" x="2921000" y="4110038"/>
          <p14:tracePt t="42612" x="2933700" y="4110038"/>
          <p14:tracePt t="42619" x="2944813" y="4098925"/>
          <p14:tracePt t="42633" x="2957513" y="4086225"/>
          <p14:tracePt t="42640" x="2968625" y="4086225"/>
          <p14:tracePt t="42647" x="2981325" y="4086225"/>
          <p14:tracePt t="42654" x="2992438" y="4086225"/>
          <p14:tracePt t="42661" x="3005138" y="4075113"/>
          <p14:tracePt t="42668" x="3016250" y="4062413"/>
          <p14:tracePt t="42682" x="3040063" y="4051300"/>
          <p14:tracePt t="42689" x="3063875" y="4051300"/>
          <p14:tracePt t="42696" x="3074988" y="4038600"/>
          <p14:tracePt t="42703" x="3087688" y="4027488"/>
          <p14:tracePt t="42710" x="3111500" y="4014788"/>
          <p14:tracePt t="42717" x="3122613" y="4003675"/>
          <p14:tracePt t="42724" x="3146425" y="4003675"/>
          <p14:tracePt t="42731" x="3170238" y="4003675"/>
          <p14:tracePt t="42738" x="3182938" y="3990975"/>
          <p14:tracePt t="42746" x="3206750" y="3979863"/>
          <p14:tracePt t="42754" x="3230563" y="3967163"/>
          <p14:tracePt t="42762" x="3230563" y="3956050"/>
          <p14:tracePt t="42770" x="3254375" y="3956050"/>
          <p14:tracePt t="42779" x="3278188" y="3943350"/>
          <p14:tracePt t="42780" x="3289300" y="3943350"/>
          <p14:tracePt t="42788" x="3302000" y="3943350"/>
          <p14:tracePt t="42795" x="3313113" y="3932238"/>
          <p14:tracePt t="42804" x="3325813" y="3932238"/>
          <p14:tracePt t="42812" x="3336925" y="3932238"/>
          <p14:tracePt t="42821" x="3349625" y="3919538"/>
          <p14:tracePt t="42822" x="3360738" y="3919538"/>
          <p14:tracePt t="42829" x="3360738" y="3908425"/>
          <p14:tracePt t="42838" x="3371850" y="3908425"/>
          <p14:tracePt t="42845" x="3384550" y="3908425"/>
          <p14:tracePt t="42865" x="3384550" y="3895725"/>
          <p14:tracePt t="42879" x="3384550" y="3884613"/>
          <p14:tracePt t="42956" x="3371850" y="3884613"/>
          <p14:tracePt t="42977" x="3360738" y="3884613"/>
          <p14:tracePt t="43005" x="3349625" y="3884613"/>
          <p14:tracePt t="43026" x="3336925" y="3884613"/>
          <p14:tracePt t="43040" x="3336925" y="3895725"/>
          <p14:tracePt t="43054" x="3325813" y="3895725"/>
          <p14:tracePt t="43075" x="3313113" y="3908425"/>
          <p14:tracePt t="43089" x="3313113" y="3919538"/>
          <p14:tracePt t="43110" x="3313113" y="3932238"/>
          <p14:tracePt t="43138" x="3313113" y="3943350"/>
          <p14:tracePt t="43595" x="3313113" y="3932238"/>
          <p14:tracePt t="43644" x="3313113" y="3919538"/>
          <p14:tracePt t="43686" x="3313113" y="3908425"/>
          <p14:tracePt t="43749" x="3313113" y="3895725"/>
          <p14:tracePt t="43812" x="3325813" y="3895725"/>
          <p14:tracePt t="43882" x="3336925" y="3895725"/>
          <p14:tracePt t="43903" x="3349625" y="3895725"/>
          <p14:tracePt t="43946" x="3360738" y="3908425"/>
          <p14:tracePt t="43974" x="3371850" y="3908425"/>
          <p14:tracePt t="44079" x="3371850" y="3919538"/>
          <p14:tracePt t="44121" x="3384550" y="3919538"/>
          <p14:tracePt t="44149" x="3384550" y="3932238"/>
          <p14:tracePt t="44191" x="3395663" y="3932238"/>
          <p14:tracePt t="44226" x="3395663" y="3943350"/>
          <p14:tracePt t="44984" x="3408363" y="3943350"/>
          <p14:tracePt t="45019" x="3408363" y="3956050"/>
          <p14:tracePt t="45167" x="3408363" y="3967163"/>
          <p14:tracePt t="45181" x="3419475" y="3967163"/>
          <p14:tracePt t="46112" x="3408363" y="3967163"/>
          <p14:tracePt t="46126" x="3395663" y="3967163"/>
          <p14:tracePt t="46133" x="3395663" y="3956050"/>
          <p14:tracePt t="46161" x="3384550" y="3956050"/>
          <p14:tracePt t="46175" x="3371850" y="3956050"/>
          <p14:tracePt t="46196" x="3360738" y="3956050"/>
          <p14:tracePt t="46203" x="3360738" y="3943350"/>
          <p14:tracePt t="46224" x="3349625" y="3943350"/>
          <p14:tracePt t="46245" x="3336925" y="3943350"/>
          <p14:tracePt t="46491" x="3325813" y="3943350"/>
          <p14:tracePt t="46568" x="3313113" y="3943350"/>
          <p14:tracePt t="46963" x="3313113" y="3932238"/>
          <p14:tracePt t="46983" x="3313113" y="3919538"/>
          <p14:tracePt t="47032" x="3313113" y="3908425"/>
          <p14:tracePt t="47074" x="3302000" y="3908425"/>
          <p14:tracePt t="47173" x="3289300" y="3908425"/>
          <p14:tracePt t="47222" x="3278188" y="3919538"/>
          <p14:tracePt t="47327" x="3289300" y="3908425"/>
          <p14:tracePt t="47355" x="3289300" y="3895725"/>
          <p14:tracePt t="47363" x="3302000" y="3895725"/>
          <p14:tracePt t="47369" x="3313113" y="3884613"/>
          <p14:tracePt t="47376" x="3325813" y="3884613"/>
          <p14:tracePt t="47398" x="3336925" y="3884613"/>
          <p14:tracePt t="47405" x="3349625" y="3871913"/>
          <p14:tracePt t="47418" x="3360738" y="3871913"/>
          <p14:tracePt t="47425" x="3371850" y="3871913"/>
          <p14:tracePt t="47432" x="3384550" y="3871913"/>
          <p14:tracePt t="47454" x="3395663" y="3871913"/>
          <p14:tracePt t="47468" x="3408363" y="3871913"/>
          <p14:tracePt t="47524" x="3395663" y="3871913"/>
          <p14:tracePt t="47545" x="3371850" y="3871913"/>
          <p14:tracePt t="47552" x="3360738" y="3871913"/>
          <p14:tracePt t="47559" x="3349625" y="3871913"/>
          <p14:tracePt t="47566" x="3336925" y="3871913"/>
          <p14:tracePt t="47573" x="3325813" y="3871913"/>
          <p14:tracePt t="47580" x="3289300" y="3884613"/>
          <p14:tracePt t="47587" x="3254375" y="3895725"/>
          <p14:tracePt t="47595" x="3217863" y="3919538"/>
          <p14:tracePt t="47604" x="3170238" y="3932238"/>
          <p14:tracePt t="47612" x="3135313" y="3943350"/>
          <p14:tracePt t="47620" x="3063875" y="3956050"/>
          <p14:tracePt t="47629" x="2957513" y="3990975"/>
          <p14:tracePt t="47637" x="2909888" y="4003675"/>
          <p14:tracePt t="47645" x="2873375" y="4014788"/>
          <p14:tracePt t="47653" x="2838450" y="4027488"/>
          <p14:tracePt t="47664" x="2814638" y="4038600"/>
          <p14:tracePt t="47671" x="2801938" y="4038600"/>
          <p14:tracePt t="47679" x="2790825" y="4038600"/>
          <p14:tracePt t="47687" x="2778125" y="4051300"/>
          <p14:tracePt t="47741" x="2790825" y="4051300"/>
          <p14:tracePt t="47748" x="2801938" y="4051300"/>
          <p14:tracePt t="47755" x="2825750" y="4051300"/>
          <p14:tracePt t="47762" x="2862263" y="4051300"/>
          <p14:tracePt t="47769" x="2921000" y="4051300"/>
          <p14:tracePt t="47776" x="3005138" y="4014788"/>
          <p14:tracePt t="47784" x="3087688" y="4003675"/>
          <p14:tracePt t="47790" x="3194050" y="3979863"/>
          <p14:tracePt t="47797" x="3302000" y="3943350"/>
          <p14:tracePt t="47804" x="3384550" y="3932238"/>
          <p14:tracePt t="47812" x="3443288" y="3919538"/>
          <p14:tracePt t="47820" x="3490913" y="3908425"/>
          <p14:tracePt t="47828" x="3538538" y="3895725"/>
          <p14:tracePt t="47836" x="3575050" y="3884613"/>
          <p14:tracePt t="47845" x="3586163" y="3871913"/>
          <p14:tracePt t="47853" x="3622675" y="3871913"/>
          <p14:tracePt t="47861" x="3633788" y="3871913"/>
          <p14:tracePt t="47875" x="3646488" y="3871913"/>
          <p14:tracePt t="47881" x="3657600" y="3871913"/>
          <p14:tracePt t="47924" x="3646488" y="3871913"/>
          <p14:tracePt t="47931" x="3633788" y="3871913"/>
          <p14:tracePt t="47938" x="3598863" y="3871913"/>
          <p14:tracePt t="47945" x="3562350" y="3871913"/>
          <p14:tracePt t="47952" x="3503613" y="3871913"/>
          <p14:tracePt t="47959" x="3443288" y="3895725"/>
          <p14:tracePt t="47966" x="3336925" y="3943350"/>
          <p14:tracePt t="47973" x="3194050" y="3990975"/>
          <p14:tracePt t="47980" x="3063875" y="4038600"/>
          <p14:tracePt t="47987" x="2957513" y="4062413"/>
          <p14:tracePt t="47995" x="2873375" y="4110038"/>
          <p14:tracePt t="48003" x="2825750" y="4133850"/>
          <p14:tracePt t="48011" x="2778125" y="4157663"/>
          <p14:tracePt t="48019" x="2754313" y="4168775"/>
          <p14:tracePt t="48028" x="2732088" y="4181475"/>
          <p14:tracePt t="48036" x="2708275" y="4192588"/>
          <p14:tracePt t="48044" x="2695575" y="4192588"/>
          <p14:tracePt t="48052" x="2684463" y="4205288"/>
          <p14:tracePt t="48092" x="2695575" y="4205288"/>
          <p14:tracePt t="48099" x="2708275" y="4205288"/>
          <p14:tracePt t="48106" x="2743200" y="4205288"/>
          <p14:tracePt t="48113" x="2778125" y="4192588"/>
          <p14:tracePt t="48120" x="2849563" y="4181475"/>
          <p14:tracePt t="48128" x="2957513" y="4133850"/>
          <p14:tracePt t="48136" x="3087688" y="4110038"/>
          <p14:tracePt t="48144" x="3241675" y="4038600"/>
          <p14:tracePt t="48152" x="3395663" y="3990975"/>
          <p14:tracePt t="48161" x="3514725" y="3943350"/>
          <p14:tracePt t="48169" x="3668713" y="3884613"/>
          <p14:tracePt t="48177" x="3705225" y="3884613"/>
          <p14:tracePt t="48186" x="3729038" y="3871913"/>
          <p14:tracePt t="48194" x="3752850" y="3860800"/>
          <p14:tracePt t="48203" x="3763963" y="3848100"/>
          <p14:tracePt t="48212" x="3776663" y="3836988"/>
          <p14:tracePt t="48275" x="3763963" y="3836988"/>
          <p14:tracePt t="48282" x="3752850" y="3836988"/>
          <p14:tracePt t="48289" x="3729038" y="3836988"/>
          <p14:tracePt t="48296" x="3692525" y="3836988"/>
          <p14:tracePt t="48303" x="3668713" y="3836988"/>
          <p14:tracePt t="48311" x="3622675" y="3836988"/>
          <p14:tracePt t="48319" x="3562350" y="3836988"/>
          <p14:tracePt t="48327" x="3455988" y="3848100"/>
          <p14:tracePt t="48335" x="3360738" y="3848100"/>
          <p14:tracePt t="48344" x="3241675" y="3860800"/>
          <p14:tracePt t="48345" x="3111500" y="3871913"/>
          <p14:tracePt t="48352" x="3028950" y="3895725"/>
          <p14:tracePt t="48360" x="2944813" y="3908425"/>
          <p14:tracePt t="48369" x="2909888" y="3908425"/>
          <p14:tracePt t="48377" x="2862263" y="3919538"/>
          <p14:tracePt t="48385" x="2825750" y="3932238"/>
          <p14:tracePt t="48394" x="2778125" y="3932238"/>
          <p14:tracePt t="48402" x="2754313" y="3943350"/>
          <p14:tracePt t="48410" x="2732088" y="3956050"/>
          <p14:tracePt t="48419" x="2719388" y="3956050"/>
          <p14:tracePt t="48430" x="2708275" y="3967163"/>
          <p14:tracePt t="48438" x="2695575" y="3967163"/>
          <p14:tracePt t="48444" x="2695575" y="3979863"/>
          <p14:tracePt t="48494" x="2708275" y="3979863"/>
          <p14:tracePt t="48507" x="2719388" y="3979863"/>
          <p14:tracePt t="48514" x="2754313" y="3979863"/>
          <p14:tracePt t="48521" x="2778125" y="3979863"/>
          <p14:tracePt t="48529" x="2814638" y="3979863"/>
          <p14:tracePt t="48536" x="2886075" y="3979863"/>
          <p14:tracePt t="48543" x="2968625" y="3979863"/>
          <p14:tracePt t="48550" x="3074988" y="3979863"/>
          <p14:tracePt t="48557" x="3170238" y="3979863"/>
          <p14:tracePt t="48563" x="3254375" y="3967163"/>
          <p14:tracePt t="48571" x="3313113" y="3967163"/>
          <p14:tracePt t="48578" x="3349625" y="3956050"/>
          <p14:tracePt t="48585" x="3384550" y="3956050"/>
          <p14:tracePt t="48593" x="3395663" y="3956050"/>
          <p14:tracePt t="48602" x="3419475" y="3943350"/>
          <p14:tracePt t="48610" x="3432175" y="3932238"/>
          <p14:tracePt t="48620" x="3443288" y="3932238"/>
          <p14:tracePt t="48627" x="3443288" y="3919538"/>
          <p14:tracePt t="48635" x="3443288" y="3908425"/>
          <p14:tracePt t="48643" x="3432175" y="3895725"/>
          <p14:tracePt t="48651" x="3419475" y="3884613"/>
          <p14:tracePt t="48660" x="3395663" y="3871913"/>
          <p14:tracePt t="48669" x="3349625" y="3848100"/>
          <p14:tracePt t="48676" x="3302000" y="3836988"/>
          <p14:tracePt t="48685" x="3254375" y="3824288"/>
          <p14:tracePt t="48693" x="3170238" y="3789363"/>
          <p14:tracePt t="48702" x="3087688" y="3776663"/>
          <p14:tracePt t="48710" x="2981325" y="3754438"/>
          <p14:tracePt t="48711" x="2897188" y="3754438"/>
          <p14:tracePt t="48718" x="2814638" y="3730625"/>
          <p14:tracePt t="48726" x="2754313" y="3730625"/>
          <p14:tracePt t="48735" x="2708275" y="3717925"/>
          <p14:tracePt t="48743" x="2671763" y="3717925"/>
          <p14:tracePt t="48751" x="2624138" y="3717925"/>
          <p14:tracePt t="48760" x="2576513" y="3717925"/>
          <p14:tracePt t="48768" x="2565400" y="3717925"/>
          <p14:tracePt t="48776" x="2541588" y="3717925"/>
          <p14:tracePt t="48788" x="2528888" y="3730625"/>
          <p14:tracePt t="48810" x="2528888" y="3741738"/>
          <p14:tracePt t="48838" x="2541588" y="3741738"/>
          <p14:tracePt t="48845" x="2565400" y="3754438"/>
          <p14:tracePt t="48852" x="2589213" y="3754438"/>
          <p14:tracePt t="48859" x="2671763" y="37544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TextBox 1">
            <a:extLst>
              <a:ext uri="{FF2B5EF4-FFF2-40B4-BE49-F238E27FC236}">
                <a16:creationId xmlns:a16="http://schemas.microsoft.com/office/drawing/2014/main" id="{274210F5-CBDF-B890-6035-E90CFE8DC5C4}"/>
              </a:ext>
            </a:extLst>
          </p:cNvPr>
          <p:cNvSpPr txBox="1"/>
          <p:nvPr/>
        </p:nvSpPr>
        <p:spPr>
          <a:xfrm>
            <a:off x="2310608" y="565265"/>
            <a:ext cx="1953822" cy="1015663"/>
          </a:xfrm>
          <a:prstGeom prst="rect">
            <a:avLst/>
          </a:prstGeom>
          <a:noFill/>
        </p:spPr>
        <p:txBody>
          <a:bodyPr wrap="square" rtlCol="0">
            <a:spAutoFit/>
          </a:bodyPr>
          <a:lstStyle/>
          <a:p>
            <a:pPr algn="ctr"/>
            <a:r>
              <a:rPr lang="en-US" sz="6000" dirty="0"/>
              <a:t>Task</a:t>
            </a:r>
          </a:p>
        </p:txBody>
      </p:sp>
      <p:sp>
        <p:nvSpPr>
          <p:cNvPr id="3" name="TextBox 2">
            <a:extLst>
              <a:ext uri="{FF2B5EF4-FFF2-40B4-BE49-F238E27FC236}">
                <a16:creationId xmlns:a16="http://schemas.microsoft.com/office/drawing/2014/main" id="{2D1F6018-FBB7-74A2-4327-AA48ADB09B31}"/>
              </a:ext>
            </a:extLst>
          </p:cNvPr>
          <p:cNvSpPr txBox="1"/>
          <p:nvPr/>
        </p:nvSpPr>
        <p:spPr>
          <a:xfrm>
            <a:off x="518503" y="1663849"/>
            <a:ext cx="7012829" cy="1015663"/>
          </a:xfrm>
          <a:prstGeom prst="rect">
            <a:avLst/>
          </a:prstGeom>
          <a:noFill/>
        </p:spPr>
        <p:txBody>
          <a:bodyPr wrap="square" rtlCol="0">
            <a:spAutoFit/>
          </a:bodyPr>
          <a:lstStyle/>
          <a:p>
            <a:r>
              <a:rPr lang="en-US" sz="3000" dirty="0"/>
              <a:t>Identify trends in the popularity and engagement of YouTube song videos</a:t>
            </a:r>
          </a:p>
        </p:txBody>
      </p:sp>
      <p:pic>
        <p:nvPicPr>
          <p:cNvPr id="9" name="Audio 8">
            <a:hlinkClick r:id="" action="ppaction://media"/>
            <a:extLst>
              <a:ext uri="{FF2B5EF4-FFF2-40B4-BE49-F238E27FC236}">
                <a16:creationId xmlns:a16="http://schemas.microsoft.com/office/drawing/2014/main" id="{CBF6172F-3242-3D8F-A6D3-48B7B0B8C5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24379312"/>
      </p:ext>
    </p:extLst>
  </p:cSld>
  <p:clrMapOvr>
    <a:masterClrMapping/>
  </p:clrMapOvr>
  <mc:AlternateContent xmlns:mc="http://schemas.openxmlformats.org/markup-compatibility/2006">
    <mc:Choice xmlns:p14="http://schemas.microsoft.com/office/powerpoint/2010/main" Requires="p14">
      <p:transition spd="slow" p14:dur="2000" advTm="6393"/>
    </mc:Choice>
    <mc:Fallback>
      <p:transition spd="slow" advTm="6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E7FDD-A23B-E237-5771-F62CF3497B8C}"/>
              </a:ext>
            </a:extLst>
          </p:cNvPr>
          <p:cNvPicPr>
            <a:picLocks noChangeAspect="1"/>
          </p:cNvPicPr>
          <p:nvPr/>
        </p:nvPicPr>
        <p:blipFill>
          <a:blip r:embed="rId5"/>
          <a:stretch>
            <a:fillRect/>
          </a:stretch>
        </p:blipFill>
        <p:spPr>
          <a:xfrm>
            <a:off x="172455" y="0"/>
            <a:ext cx="8971545" cy="5143500"/>
          </a:xfrm>
          <a:prstGeom prst="rect">
            <a:avLst/>
          </a:prstGeom>
        </p:spPr>
      </p:pic>
      <p:pic>
        <p:nvPicPr>
          <p:cNvPr id="9" name="Audio 8">
            <a:hlinkClick r:id="" action="ppaction://media"/>
            <a:extLst>
              <a:ext uri="{FF2B5EF4-FFF2-40B4-BE49-F238E27FC236}">
                <a16:creationId xmlns:a16="http://schemas.microsoft.com/office/drawing/2014/main" id="{EB5BFE64-C3BD-C512-BFD4-D9A2CE156B9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01536597"/>
      </p:ext>
    </p:extLst>
  </p:cSld>
  <p:clrMapOvr>
    <a:masterClrMapping/>
  </p:clrMapOvr>
  <mc:AlternateContent xmlns:mc="http://schemas.openxmlformats.org/markup-compatibility/2006">
    <mc:Choice xmlns:p14="http://schemas.microsoft.com/office/powerpoint/2010/main" Requires="p14">
      <p:transition spd="slow" p14:dur="2000" advTm="19721"/>
    </mc:Choice>
    <mc:Fallback>
      <p:transition spd="slow" advTm="1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17" x="2684463" y="3730625"/>
          <p14:tracePt t="824" x="2708275" y="3683000"/>
          <p14:tracePt t="831" x="2719388" y="3622675"/>
          <p14:tracePt t="838" x="2743200" y="3551238"/>
          <p14:tracePt t="845" x="2767013" y="3444875"/>
          <p14:tracePt t="852" x="2790825" y="3362325"/>
          <p14:tracePt t="859" x="2814638" y="3230563"/>
          <p14:tracePt t="866" x="2838450" y="3087688"/>
          <p14:tracePt t="873" x="2849563" y="2922588"/>
          <p14:tracePt t="880" x="2862263" y="2743200"/>
          <p14:tracePt t="888" x="2862263" y="2565400"/>
          <p14:tracePt t="896" x="2862263" y="2411413"/>
          <p14:tracePt t="905" x="2862263" y="2257425"/>
          <p14:tracePt t="913" x="2862263" y="2114550"/>
          <p14:tracePt t="922" x="2849563" y="1876425"/>
          <p14:tracePt t="929" x="2838450" y="1793875"/>
          <p14:tracePt t="938" x="2825750" y="1722438"/>
          <p14:tracePt t="946" x="2790825" y="1674813"/>
          <p14:tracePt t="954" x="2790825" y="1639888"/>
          <p14:tracePt t="963" x="2778125" y="1627188"/>
          <p14:tracePt t="964" x="2767013" y="1603375"/>
          <p14:tracePt t="972" x="2743200" y="1579563"/>
          <p14:tracePt t="980" x="2732088" y="1568450"/>
          <p14:tracePt t="988" x="2719388" y="1555750"/>
          <p14:tracePt t="996" x="2719388" y="1544638"/>
          <p14:tracePt t="1004" x="2719388" y="1531938"/>
          <p14:tracePt t="1013" x="2695575" y="1531938"/>
          <p14:tracePt t="1027" x="2684463" y="1531938"/>
          <p14:tracePt t="1041" x="2671763" y="1531938"/>
          <p14:tracePt t="1400" x="2624138" y="1412875"/>
          <p14:tracePt t="1406" x="2552700" y="1200150"/>
          <p14:tracePt t="1414" x="2470150" y="1022350"/>
          <p14:tracePt t="1420" x="2422525" y="879475"/>
          <p14:tracePt t="1427" x="2374900" y="771525"/>
          <p14:tracePt t="1434" x="2339975" y="700088"/>
          <p14:tracePt t="1441" x="2316163" y="654050"/>
          <p14:tracePt t="1448" x="2292350" y="617538"/>
          <p14:tracePt t="1456" x="2268538" y="582613"/>
          <p14:tracePt t="1463" x="2244725" y="558800"/>
          <p14:tracePt t="1477" x="2220913" y="534988"/>
          <p14:tracePt t="1484" x="2208213" y="534988"/>
          <p14:tracePt t="1492" x="2208213" y="522288"/>
          <p14:tracePt t="1498" x="2197100" y="522288"/>
          <p14:tracePt t="1505" x="2184400" y="522288"/>
          <p14:tracePt t="1520" x="2173288" y="522288"/>
          <p14:tracePt t="1534" x="2173288" y="534988"/>
          <p14:tracePt t="1555" x="2173288" y="546100"/>
          <p14:tracePt t="1562" x="2173288" y="558800"/>
          <p14:tracePt t="1569" x="2173288" y="569913"/>
          <p14:tracePt t="1583" x="2149475" y="593725"/>
          <p14:tracePt t="1590" x="2136775" y="617538"/>
          <p14:tracePt t="1597" x="2101850" y="630238"/>
          <p14:tracePt t="1604" x="2054225" y="677863"/>
          <p14:tracePt t="1611" x="1982788" y="712788"/>
          <p14:tracePt t="1619" x="1900238" y="771525"/>
          <p14:tracePt t="1626" x="1793875" y="819150"/>
          <p14:tracePt t="1633" x="1651000" y="879475"/>
          <p14:tracePt t="1640" x="1520825" y="950913"/>
          <p14:tracePt t="1647" x="1401763" y="998538"/>
          <p14:tracePt t="1654" x="1270000" y="1022350"/>
          <p14:tracePt t="1662" x="1176338" y="1033463"/>
          <p14:tracePt t="1670" x="1068388" y="1068388"/>
          <p14:tracePt t="1678" x="985838" y="1081088"/>
          <p14:tracePt t="1687" x="938213" y="1081088"/>
          <p14:tracePt t="1695" x="890588" y="1081088"/>
          <p14:tracePt t="1696" x="855663" y="1081088"/>
          <p14:tracePt t="1703" x="831850" y="1081088"/>
          <p14:tracePt t="1711" x="819150" y="1081088"/>
          <p14:tracePt t="1720" x="795338" y="1081088"/>
          <p14:tracePt t="1728" x="771525" y="1081088"/>
          <p14:tracePt t="1760" x="784225" y="1068388"/>
          <p14:tracePt t="1766" x="819150" y="1044575"/>
          <p14:tracePt t="1773" x="914400" y="1009650"/>
          <p14:tracePt t="1780" x="1152525" y="914400"/>
          <p14:tracePt t="1787" x="1566863" y="736600"/>
          <p14:tracePt t="1795" x="1971675" y="617538"/>
          <p14:tracePt t="1803" x="2268538" y="522288"/>
          <p14:tracePt t="1811" x="2422525" y="463550"/>
          <p14:tracePt t="1820" x="2552700" y="439738"/>
          <p14:tracePt t="1828" x="2636838" y="427038"/>
          <p14:tracePt t="1836" x="2708275" y="403225"/>
          <p14:tracePt t="1844" x="2719388" y="403225"/>
          <p14:tracePt t="1853" x="2732088" y="392113"/>
          <p14:tracePt t="1865" x="2743200" y="392113"/>
          <p14:tracePt t="1907" x="2708275" y="403225"/>
          <p14:tracePt t="1914" x="2660650" y="415925"/>
          <p14:tracePt t="1921" x="2565400" y="439738"/>
          <p14:tracePt t="1928" x="2422525" y="487363"/>
          <p14:tracePt t="1935" x="2208213" y="558800"/>
          <p14:tracePt t="1942" x="1971675" y="630238"/>
          <p14:tracePt t="1949" x="1733550" y="688975"/>
          <p14:tracePt t="1956" x="1543050" y="736600"/>
          <p14:tracePt t="1963" x="1389063" y="771525"/>
          <p14:tracePt t="1970" x="1258888" y="795338"/>
          <p14:tracePt t="1977" x="1163638" y="819150"/>
          <p14:tracePt t="1986" x="1057275" y="831850"/>
          <p14:tracePt t="1994" x="985838" y="855663"/>
          <p14:tracePt t="2002" x="925513" y="866775"/>
          <p14:tracePt t="2011" x="890588" y="866775"/>
          <p14:tracePt t="2012" x="866775" y="866775"/>
          <p14:tracePt t="2019" x="842963" y="879475"/>
          <p14:tracePt t="2028" x="819150" y="879475"/>
          <p14:tracePt t="2036" x="819150" y="890588"/>
          <p14:tracePt t="2044" x="808038" y="890588"/>
          <p14:tracePt t="2054" x="795338" y="890588"/>
          <p14:tracePt t="2096" x="808038" y="890588"/>
          <p14:tracePt t="2103" x="831850" y="890588"/>
          <p14:tracePt t="2111" x="855663" y="890588"/>
          <p14:tracePt t="2117" x="914400" y="890588"/>
          <p14:tracePt t="2124" x="1009650" y="890588"/>
          <p14:tracePt t="2131" x="1128713" y="890588"/>
          <p14:tracePt t="2138" x="1330325" y="890588"/>
          <p14:tracePt t="2146" x="1484313" y="879475"/>
          <p14:tracePt t="2153" x="1662113" y="879475"/>
          <p14:tracePt t="2161" x="1781175" y="866775"/>
          <p14:tracePt t="2169" x="1887538" y="866775"/>
          <p14:tracePt t="2177" x="1947863" y="866775"/>
          <p14:tracePt t="2186" x="1982788" y="855663"/>
          <p14:tracePt t="2194" x="2043113" y="842963"/>
          <p14:tracePt t="2202" x="2066925" y="842963"/>
          <p14:tracePt t="2210" x="2078038" y="831850"/>
          <p14:tracePt t="2219" x="2090738" y="831850"/>
          <p14:tracePt t="2227" x="2101850" y="831850"/>
          <p14:tracePt t="2236" x="2114550" y="831850"/>
          <p14:tracePt t="2244" x="2114550" y="819150"/>
          <p14:tracePt t="2252" x="2125663" y="819150"/>
          <p14:tracePt t="2261" x="2125663" y="808038"/>
          <p14:tracePt t="2300" x="2114550" y="795338"/>
          <p14:tracePt t="2307" x="2101850" y="795338"/>
          <p14:tracePt t="2314" x="2066925" y="795338"/>
          <p14:tracePt t="2321" x="2054225" y="795338"/>
          <p14:tracePt t="2328" x="2019300" y="795338"/>
          <p14:tracePt t="2335" x="1982788" y="795338"/>
          <p14:tracePt t="2344" x="1947863" y="795338"/>
          <p14:tracePt t="2352" x="1900238" y="795338"/>
          <p14:tracePt t="2360" x="1852613" y="795338"/>
          <p14:tracePt t="2369" x="1793875" y="795338"/>
          <p14:tracePt t="2370" x="1757363" y="795338"/>
          <p14:tracePt t="2377" x="1722438" y="795338"/>
          <p14:tracePt t="2385" x="1674813" y="795338"/>
          <p14:tracePt t="2393" x="1638300" y="795338"/>
          <p14:tracePt t="2402" x="1627188" y="795338"/>
          <p14:tracePt t="2410" x="1603375" y="795338"/>
          <p14:tracePt t="2419" x="1566863" y="808038"/>
          <p14:tracePt t="2427" x="1555750" y="808038"/>
          <p14:tracePt t="2435" x="1543050" y="808038"/>
          <p14:tracePt t="2518" x="1555750" y="808038"/>
          <p14:tracePt t="2532" x="1566863" y="808038"/>
          <p14:tracePt t="2546" x="1579563" y="808038"/>
          <p14:tracePt t="2553" x="1590675" y="808038"/>
          <p14:tracePt t="2574" x="1603375" y="808038"/>
          <p14:tracePt t="2588" x="1614488" y="808038"/>
          <p14:tracePt t="2602" x="1627188" y="808038"/>
          <p14:tracePt t="2638" x="1638300" y="808038"/>
          <p14:tracePt t="2652" x="1651000" y="808038"/>
          <p14:tracePt t="3438" x="1662113" y="808038"/>
          <p14:tracePt t="3452" x="1674813" y="808038"/>
          <p14:tracePt t="3578" x="1674813" y="795338"/>
          <p14:tracePt t="3859" x="1685925" y="795338"/>
          <p14:tracePt t="4006" x="1698625" y="795338"/>
          <p14:tracePt t="4013" x="1698625" y="808038"/>
          <p14:tracePt t="4027" x="1709738" y="808038"/>
          <p14:tracePt t="4104" x="1722438" y="808038"/>
          <p14:tracePt t="4153" x="1733550" y="808038"/>
          <p14:tracePt t="4216" x="1746250" y="808038"/>
          <p14:tracePt t="4364" x="1746250" y="795338"/>
          <p14:tracePt t="4385" x="1746250" y="784225"/>
          <p14:tracePt t="4511" x="1733550" y="784225"/>
          <p14:tracePt t="4890" x="1722438" y="784225"/>
          <p14:tracePt t="6215" x="1733550" y="784225"/>
          <p14:tracePt t="6243" x="1733550" y="795338"/>
          <p14:tracePt t="6524" x="1746250" y="795338"/>
          <p14:tracePt t="6664" x="1733550" y="795338"/>
          <p14:tracePt t="6678" x="1722438" y="795338"/>
          <p14:tracePt t="6713" x="1709738" y="784225"/>
          <p14:tracePt t="6727" x="1698625" y="784225"/>
          <p14:tracePt t="6819" x="1709738" y="784225"/>
          <p14:tracePt t="8228" x="1698625" y="784225"/>
          <p14:tracePt t="8334" x="1698625" y="771525"/>
          <p14:tracePt t="8355" x="1709738" y="771525"/>
          <p14:tracePt t="8362" x="1709738" y="760413"/>
          <p14:tracePt t="8390" x="1722438" y="747713"/>
          <p14:tracePt t="8397" x="1733550" y="747713"/>
          <p14:tracePt t="8404" x="1733550" y="736600"/>
          <p14:tracePt t="8411" x="1746250" y="736600"/>
          <p14:tracePt t="8418" x="1757363" y="736600"/>
          <p14:tracePt t="8425" x="1781175" y="723900"/>
          <p14:tracePt t="8439" x="1804988" y="723900"/>
          <p14:tracePt t="8446" x="1817688" y="723900"/>
          <p14:tracePt t="8453" x="1852613" y="712788"/>
          <p14:tracePt t="8462" x="1876425" y="700088"/>
          <p14:tracePt t="8467" x="1911350" y="688975"/>
          <p14:tracePt t="8475" x="1935163" y="677863"/>
          <p14:tracePt t="8483" x="1971675" y="665163"/>
          <p14:tracePt t="8491" x="2006600" y="654050"/>
          <p14:tracePt t="8500" x="2043113" y="654050"/>
          <p14:tracePt t="8508" x="2066925" y="641350"/>
          <p14:tracePt t="8509" x="2101850" y="630238"/>
          <p14:tracePt t="8516" x="2136775" y="630238"/>
          <p14:tracePt t="8525" x="2149475" y="617538"/>
          <p14:tracePt t="8533" x="2173288" y="617538"/>
          <p14:tracePt t="8541" x="2197100" y="617538"/>
          <p14:tracePt t="8549" x="2208213" y="617538"/>
          <p14:tracePt t="8558" x="2255838" y="606425"/>
          <p14:tracePt t="8566" x="2268538" y="593725"/>
          <p14:tracePt t="8574" x="2279650" y="593725"/>
          <p14:tracePt t="8582" x="2292350" y="593725"/>
          <p14:tracePt t="8591" x="2303463" y="582613"/>
          <p14:tracePt t="8599" x="2316163" y="582613"/>
          <p14:tracePt t="8600" x="2327275" y="582613"/>
          <p14:tracePt t="8615" x="2339975" y="582613"/>
          <p14:tracePt t="8622" x="2351088" y="582613"/>
          <p14:tracePt t="8636" x="2363788" y="582613"/>
          <p14:tracePt t="8685" x="2363788" y="593725"/>
          <p14:tracePt t="8714" x="2363788" y="606425"/>
          <p14:tracePt t="8720" x="2363788" y="617538"/>
          <p14:tracePt t="8734" x="2363788" y="630238"/>
          <p14:tracePt t="8741" x="2363788" y="641350"/>
          <p14:tracePt t="8748" x="2363788" y="654050"/>
          <p14:tracePt t="8755" x="2363788" y="665163"/>
          <p14:tracePt t="8762" x="2363788" y="688975"/>
          <p14:tracePt t="8769" x="2363788" y="700088"/>
          <p14:tracePt t="8776" x="2363788" y="723900"/>
          <p14:tracePt t="8783" x="2363788" y="760413"/>
          <p14:tracePt t="8790" x="2374900" y="771525"/>
          <p14:tracePt t="8799" x="2398713" y="819150"/>
          <p14:tracePt t="8807" x="2411413" y="855663"/>
          <p14:tracePt t="8815" x="2457450" y="938213"/>
          <p14:tracePt t="8824" x="2517775" y="1022350"/>
          <p14:tracePt t="8825" x="2613025" y="1139825"/>
          <p14:tracePt t="8832" x="2708275" y="1247775"/>
          <p14:tracePt t="8840" x="2838450" y="1377950"/>
          <p14:tracePt t="8849" x="2957513" y="1484313"/>
          <p14:tracePt t="8857" x="3111500" y="1603375"/>
          <p14:tracePt t="8865" x="3217863" y="1687513"/>
          <p14:tracePt t="8874" x="3432175" y="1817688"/>
          <p14:tracePt t="8882" x="3527425" y="1865313"/>
          <p14:tracePt t="8890" x="3586163" y="1889125"/>
          <p14:tracePt t="8899" x="3622675" y="1912938"/>
          <p14:tracePt t="8907" x="3668713" y="1936750"/>
          <p14:tracePt t="8915" x="3705225" y="1947863"/>
          <p14:tracePt t="8916" x="3729038" y="1960563"/>
          <p14:tracePt t="8924" x="3752850" y="1971675"/>
          <p14:tracePt t="8932" x="3776663" y="1971675"/>
          <p14:tracePt t="8940" x="3787775" y="1984375"/>
          <p14:tracePt t="8949" x="3800475" y="1984375"/>
          <p14:tracePt t="8957" x="3811588" y="1984375"/>
          <p14:tracePt t="8958" x="3824288" y="1984375"/>
          <p14:tracePt t="11996" x="3906838" y="1984375"/>
          <p14:tracePt t="12003" x="4013200" y="1984375"/>
          <p14:tracePt t="12010" x="4097338" y="1971675"/>
          <p14:tracePt t="12017" x="4192588" y="1971675"/>
          <p14:tracePt t="12024" x="4264025" y="1960563"/>
          <p14:tracePt t="12031" x="4322763" y="1960563"/>
          <p14:tracePt t="12038" x="4381500" y="1960563"/>
          <p14:tracePt t="12045" x="4441825" y="1960563"/>
          <p14:tracePt t="12052" x="4489450" y="1960563"/>
          <p14:tracePt t="12060" x="4524375" y="1960563"/>
          <p14:tracePt t="12068" x="4572000" y="1960563"/>
          <p14:tracePt t="12077" x="4619625" y="1960563"/>
          <p14:tracePt t="12085" x="4654550" y="1960563"/>
          <p14:tracePt t="12094" x="4714875" y="1960563"/>
          <p14:tracePt t="12101" x="4738688" y="1960563"/>
          <p14:tracePt t="12110" x="4749800" y="1960563"/>
          <p14:tracePt t="12118" x="4773613" y="1960563"/>
          <p14:tracePt t="12126" x="4786313" y="1960563"/>
          <p14:tracePt t="12135" x="4797425" y="1960563"/>
          <p14:tracePt t="12136" x="4821238" y="1960563"/>
          <p14:tracePt t="12150" x="4845050" y="1960563"/>
          <p14:tracePt t="12164" x="4857750" y="1960563"/>
          <p14:tracePt t="12185" x="4868863" y="1960563"/>
          <p14:tracePt t="12199" x="4879975" y="1960563"/>
          <p14:tracePt t="12220" x="4879975" y="1947863"/>
          <p14:tracePt t="12227" x="4892675" y="1947863"/>
          <p14:tracePt t="12235" x="4892675" y="1936750"/>
          <p14:tracePt t="12241" x="4903788" y="1936750"/>
          <p14:tracePt t="12248" x="4916488" y="1936750"/>
          <p14:tracePt t="12255" x="4927600" y="1912938"/>
          <p14:tracePt t="12262" x="4951413" y="1900238"/>
          <p14:tracePt t="12269" x="4987925" y="1876425"/>
          <p14:tracePt t="12277" x="5022850" y="1852613"/>
          <p14:tracePt t="12284" x="5070475" y="1804988"/>
          <p14:tracePt t="12293" x="5118100" y="1770063"/>
          <p14:tracePt t="12301" x="5213350" y="1711325"/>
          <p14:tracePt t="12310" x="5319713" y="1651000"/>
          <p14:tracePt t="12311" x="5403850" y="1592263"/>
          <p14:tracePt t="12318" x="5534025" y="1531938"/>
          <p14:tracePt t="12326" x="5640388" y="1460500"/>
          <p14:tracePt t="12334" x="5748338" y="1389063"/>
          <p14:tracePt t="12343" x="5854700" y="1343025"/>
          <p14:tracePt t="12351" x="5949950" y="1282700"/>
          <p14:tracePt t="12359" x="6032500" y="1235075"/>
          <p14:tracePt t="12361" x="6103938" y="1200150"/>
          <p14:tracePt t="12368" x="6151563" y="1176338"/>
          <p14:tracePt t="12376" x="6199188" y="1152525"/>
          <p14:tracePt t="12384" x="6246813" y="1128713"/>
          <p14:tracePt t="12393" x="6281738" y="1104900"/>
          <p14:tracePt t="12401" x="6305550" y="1092200"/>
          <p14:tracePt t="12409" x="6329363" y="1081088"/>
          <p14:tracePt t="12410" x="6342063" y="1068388"/>
          <p14:tracePt t="12418" x="6365875" y="1057275"/>
          <p14:tracePt t="12431" x="6376988" y="1057275"/>
          <p14:tracePt t="12438" x="6389688" y="1057275"/>
          <p14:tracePt t="12445" x="6389688" y="1044575"/>
          <p14:tracePt t="12452" x="6400800" y="1044575"/>
          <p14:tracePt t="12537" x="6411913" y="1044575"/>
          <p14:tracePt t="12558" x="6435725" y="1044575"/>
          <p14:tracePt t="12572" x="6472238" y="1057275"/>
          <p14:tracePt t="12579" x="6496050" y="1057275"/>
          <p14:tracePt t="12586" x="6554788" y="1068388"/>
          <p14:tracePt t="12592" x="6626225" y="1068388"/>
          <p14:tracePt t="12601" x="6708775" y="1081088"/>
          <p14:tracePt t="12607" x="6792913" y="1104900"/>
          <p14:tracePt t="12614" x="6888163" y="1116013"/>
          <p14:tracePt t="12621" x="7007225" y="1128713"/>
          <p14:tracePt t="12628" x="7113588" y="1128713"/>
          <p14:tracePt t="12635" x="7208838" y="1139825"/>
          <p14:tracePt t="12642" x="7291388" y="1152525"/>
          <p14:tracePt t="12650" x="7386638" y="1187450"/>
          <p14:tracePt t="12659" x="7434263" y="1200150"/>
          <p14:tracePt t="12667" x="7458075" y="1200150"/>
          <p14:tracePt t="12675" x="7493000" y="1211263"/>
          <p14:tracePt t="12676" x="7516813" y="1223963"/>
          <p14:tracePt t="12684" x="7529513" y="1223963"/>
          <p14:tracePt t="12692" x="7540625" y="1223963"/>
          <p14:tracePt t="12701" x="7553325" y="1223963"/>
          <p14:tracePt t="12709" x="7553325" y="1235075"/>
          <p14:tracePt t="12717" x="7553325" y="1247775"/>
          <p14:tracePt t="12725" x="7540625" y="1258888"/>
          <p14:tracePt t="12726" x="7481888" y="1319213"/>
          <p14:tracePt t="12734" x="7315200" y="1436688"/>
          <p14:tracePt t="12742" x="6970713" y="1663700"/>
          <p14:tracePt t="12750" x="6435725" y="2032000"/>
          <p14:tracePt t="12758" x="5961063" y="2352675"/>
          <p14:tracePt t="12767" x="5521325" y="2601913"/>
          <p14:tracePt t="12768" x="5165725" y="2814638"/>
          <p14:tracePt t="12776" x="4810125" y="3028950"/>
          <p14:tracePt t="12783" x="4537075" y="3182938"/>
          <p14:tracePt t="12792" x="4346575" y="3290888"/>
          <p14:tracePt t="12800" x="4203700" y="3349625"/>
          <p14:tracePt t="12808" x="4073525" y="3397250"/>
          <p14:tracePt t="12817" x="3954463" y="3444875"/>
          <p14:tracePt t="12825" x="3930650" y="3444875"/>
          <p14:tracePt t="12833" x="3906838" y="3444875"/>
          <p14:tracePt t="12842" x="3895725" y="3444875"/>
          <p14:tracePt t="12852" x="3883025" y="3444875"/>
          <p14:tracePt t="12873" x="3883025" y="3432175"/>
          <p14:tracePt t="12881" x="3883025" y="3421063"/>
          <p14:tracePt t="12894" x="3883025" y="3397250"/>
          <p14:tracePt t="12901" x="3895725" y="3373438"/>
          <p14:tracePt t="12909" x="3930650" y="3338513"/>
          <p14:tracePt t="12915" x="4025900" y="3267075"/>
          <p14:tracePt t="12922" x="4192588" y="3135313"/>
          <p14:tracePt t="12929" x="4441825" y="2946400"/>
          <p14:tracePt t="12936" x="4773613" y="2684463"/>
          <p14:tracePt t="12943" x="5059363" y="2506663"/>
          <p14:tracePt t="12950" x="5295900" y="2352675"/>
          <p14:tracePt t="12958" x="5462588" y="2244725"/>
          <p14:tracePt t="12967" x="5616575" y="2162175"/>
          <p14:tracePt t="12975" x="5759450" y="2101850"/>
          <p14:tracePt t="12983" x="5865813" y="2043113"/>
          <p14:tracePt t="12992" x="5973763" y="1995488"/>
          <p14:tracePt t="12993" x="6045200" y="1971675"/>
          <p14:tracePt t="13000" x="6103938" y="1936750"/>
          <p14:tracePt t="13008" x="6151563" y="1912938"/>
          <p14:tracePt t="13016" x="6186488" y="1900238"/>
          <p14:tracePt t="13025" x="6223000" y="1889125"/>
          <p14:tracePt t="13033" x="6257925" y="1889125"/>
          <p14:tracePt t="13035" x="6270625" y="1876425"/>
          <p14:tracePt t="13042" x="6294438" y="1865313"/>
          <p14:tracePt t="13050" x="6305550" y="1852613"/>
          <p14:tracePt t="13058" x="6318250" y="1852613"/>
          <p14:tracePt t="13066" x="6318250" y="1841500"/>
          <p14:tracePt t="13075" x="6329363" y="1841500"/>
          <p14:tracePt t="13076" x="6342063" y="1841500"/>
          <p14:tracePt t="13105" x="6353175" y="1841500"/>
          <p14:tracePt t="13189" x="6342063" y="1841500"/>
          <p14:tracePt t="13203" x="6329363" y="1841500"/>
          <p14:tracePt t="13315" x="6342063" y="1841500"/>
          <p14:tracePt t="13329" x="6353175" y="1828800"/>
          <p14:tracePt t="13336" x="6376988" y="1828800"/>
          <p14:tracePt t="13343" x="6376988" y="1817688"/>
          <p14:tracePt t="13350" x="6400800" y="1817688"/>
          <p14:tracePt t="13358" x="6435725" y="1804988"/>
          <p14:tracePt t="13366" x="6448425" y="1804988"/>
          <p14:tracePt t="13374" x="6472238" y="1793875"/>
          <p14:tracePt t="13382" x="6496050" y="1781175"/>
          <p14:tracePt t="13391" x="6519863" y="1781175"/>
          <p14:tracePt t="13392" x="6543675" y="1770063"/>
          <p14:tracePt t="13400" x="6578600" y="1757363"/>
          <p14:tracePt t="13407" x="6602413" y="1746250"/>
          <p14:tracePt t="13415" x="6602413" y="1733550"/>
          <p14:tracePt t="13424" x="6626225" y="1733550"/>
          <p14:tracePt t="13434" x="6638925" y="1722438"/>
          <p14:tracePt t="13441" x="6650038" y="1722438"/>
          <p14:tracePt t="13449" x="6662738" y="1722438"/>
          <p14:tracePt t="13457" x="6662738" y="1711325"/>
          <p14:tracePt t="13469" x="6673850" y="1711325"/>
          <p14:tracePt t="13484" x="6686550" y="1711325"/>
          <p14:tracePt t="13617" x="6686550" y="1698625"/>
          <p14:tracePt t="13856" x="6697663" y="1674813"/>
          <p14:tracePt t="13862" x="6721475" y="1651000"/>
          <p14:tracePt t="13869" x="6732588" y="1651000"/>
          <p14:tracePt t="13876" x="6745288" y="1627188"/>
          <p14:tracePt t="13883" x="6756400" y="1603375"/>
          <p14:tracePt t="13890" x="6769100" y="1603375"/>
          <p14:tracePt t="13898" x="6792913" y="1579563"/>
          <p14:tracePt t="13907" x="6804025" y="1555750"/>
          <p14:tracePt t="13915" x="6827838" y="1544638"/>
          <p14:tracePt t="13923" x="6851650" y="1531938"/>
          <p14:tracePt t="13932" x="6864350" y="1508125"/>
          <p14:tracePt t="13933" x="6875463" y="1497013"/>
          <p14:tracePt t="13940" x="6899275" y="1473200"/>
          <p14:tracePt t="13948" x="6923088" y="1473200"/>
          <p14:tracePt t="13957" x="6946900" y="1460500"/>
          <p14:tracePt t="13965" x="6946900" y="1449388"/>
          <p14:tracePt t="13974" x="6970713" y="1425575"/>
          <p14:tracePt t="13975" x="6983413" y="1425575"/>
          <p14:tracePt t="13982" x="6994525" y="1425575"/>
          <p14:tracePt t="13990" x="7007225" y="1412875"/>
          <p14:tracePt t="13998" x="7018338" y="1401763"/>
          <p14:tracePt t="14009" x="7029450" y="1401763"/>
          <p14:tracePt t="14017" x="7042150" y="1389063"/>
          <p14:tracePt t="14052" x="7053263" y="1389063"/>
          <p14:tracePt t="14164" x="7042150" y="1389063"/>
          <p14:tracePt t="14192" x="7029450" y="1389063"/>
          <p14:tracePt t="14922" x="7042150" y="1389063"/>
          <p14:tracePt t="15146" x="7029450" y="1389063"/>
          <p14:tracePt t="15209" x="7018338" y="1389063"/>
          <p14:tracePt t="15259" x="7007225" y="1389063"/>
          <p14:tracePt t="15589" x="7018338" y="1389063"/>
          <p14:tracePt t="15785" x="7007225" y="1389063"/>
          <p14:tracePt t="15827" x="6994525" y="1389063"/>
          <p14:tracePt t="15962" x="6994525" y="1401763"/>
          <p14:tracePt t="16018" x="7007225" y="1401763"/>
          <p14:tracePt t="16130" x="7018338" y="1401763"/>
          <p14:tracePt t="16405" x="7007225" y="1401763"/>
          <p14:tracePt t="16461" x="6994525" y="1401763"/>
          <p14:tracePt t="16475" x="6983413" y="1401763"/>
          <p14:tracePt t="16496" x="6970713" y="1401763"/>
          <p14:tracePt t="16517" x="6970713" y="1389063"/>
          <p14:tracePt t="16538" x="6959600" y="1389063"/>
          <p14:tracePt t="16552" x="6946900" y="1389063"/>
          <p14:tracePt t="16587" x="6935788" y="1389063"/>
          <p14:tracePt t="16600" x="6923088" y="1389063"/>
          <p14:tracePt t="16622" x="6911975" y="1389063"/>
          <p14:tracePt t="16636" x="6899275" y="1389063"/>
          <p14:tracePt t="16650" x="6888163" y="1389063"/>
          <p14:tracePt t="16663" x="6875463" y="1389063"/>
          <p14:tracePt t="16671" x="6864350" y="1389063"/>
          <p14:tracePt t="16677" x="6851650" y="1389063"/>
          <p14:tracePt t="16699" x="6840538" y="1389063"/>
          <p14:tracePt t="16706" x="6827838" y="1389063"/>
          <p14:tracePt t="16720" x="6816725" y="1389063"/>
          <p14:tracePt t="16727" x="6804025" y="1389063"/>
          <p14:tracePt t="16741" x="6792913" y="1389063"/>
          <p14:tracePt t="16755" x="6780213" y="1389063"/>
          <p14:tracePt t="16762" x="6769100" y="1389063"/>
          <p14:tracePt t="16783" x="6756400" y="1389063"/>
          <p14:tracePt t="16790" x="6745288" y="1389063"/>
          <p14:tracePt t="16797" x="6732588" y="1389063"/>
          <p14:tracePt t="16825" x="6721475" y="1389063"/>
          <p14:tracePt t="16839" x="6708775" y="1389063"/>
          <p14:tracePt t="16846" x="6708775" y="1377950"/>
          <p14:tracePt t="16874" x="6697663" y="1366838"/>
          <p14:tracePt t="17022" x="6686550" y="1366838"/>
          <p14:tracePt t="17035" x="6673850" y="1377950"/>
          <p14:tracePt t="17043" x="6638925" y="1425575"/>
          <p14:tracePt t="17050" x="6543675" y="1531938"/>
          <p14:tracePt t="17057" x="6400800" y="1711325"/>
          <p14:tracePt t="17063" x="6199188" y="1995488"/>
          <p14:tracePt t="17071" x="5997575" y="2220913"/>
          <p14:tracePt t="17077" x="5842000" y="2459038"/>
          <p14:tracePt t="17085" x="5688013" y="2673350"/>
          <p14:tracePt t="17092" x="5568950" y="2838450"/>
          <p14:tracePt t="17101" x="5475288" y="2970213"/>
          <p14:tracePt t="17110" x="5391150" y="3076575"/>
          <p14:tracePt t="17118" x="5319713" y="3148013"/>
          <p14:tracePt t="17126" x="5284788" y="3219450"/>
          <p14:tracePt t="17134" x="5213350" y="3278188"/>
          <p14:tracePt t="17142" x="5200650" y="3290888"/>
          <p14:tracePt t="17151" x="5178425" y="3314700"/>
          <p14:tracePt t="17159" x="5165725" y="3338513"/>
          <p14:tracePt t="17169" x="5154613" y="3349625"/>
          <p14:tracePt t="17176" x="5154613" y="3362325"/>
          <p14:tracePt t="17184" x="5154613" y="3373438"/>
          <p14:tracePt t="17197" x="5154613" y="3386138"/>
          <p14:tracePt t="17205" x="5154613" y="3397250"/>
          <p14:tracePt t="17211" x="5154613" y="3409950"/>
          <p14:tracePt t="17219" x="5165725" y="3444875"/>
          <p14:tracePt t="17226" x="5200650" y="3479800"/>
          <p14:tracePt t="17234" x="5260975" y="3516313"/>
          <p14:tracePt t="17242" x="5332413" y="3575050"/>
          <p14:tracePt t="17250" x="5438775" y="3635375"/>
          <p14:tracePt t="17259" x="5557838" y="3683000"/>
          <p14:tracePt t="17267" x="5830888" y="3776663"/>
          <p14:tracePt t="17276" x="5973763" y="3800475"/>
          <p14:tracePt t="17284" x="6127750" y="3824288"/>
          <p14:tracePt t="17292" x="6281738" y="3824288"/>
          <p14:tracePt t="17300" x="6424613" y="3824288"/>
          <p14:tracePt t="17309" x="6673850" y="3765550"/>
          <p14:tracePt t="17317" x="6756400" y="3741738"/>
          <p14:tracePt t="17325" x="6840538" y="3717925"/>
          <p14:tracePt t="17334" x="6911975" y="3683000"/>
          <p14:tracePt t="17342" x="6970713" y="3659188"/>
          <p14:tracePt t="17350" x="7007225" y="3622675"/>
          <p14:tracePt t="17352" x="7065963" y="3598863"/>
          <p14:tracePt t="17359" x="7089775" y="3563938"/>
          <p14:tracePt t="17367" x="7124700" y="3527425"/>
          <p14:tracePt t="17375" x="7148513" y="3503613"/>
          <p14:tracePt t="17384" x="7185025" y="3455988"/>
          <p14:tracePt t="17392" x="7208838" y="3397250"/>
          <p14:tracePt t="17401" x="7243763" y="3314700"/>
          <p14:tracePt t="17402" x="7267575" y="3230563"/>
          <p14:tracePt t="17408" x="7304088" y="3148013"/>
          <p14:tracePt t="17417" x="7315200" y="3041650"/>
          <p14:tracePt t="17425" x="7326313" y="2898775"/>
          <p14:tracePt t="17434" x="7326313" y="2779713"/>
          <p14:tracePt t="17442" x="7326313" y="2660650"/>
          <p14:tracePt t="17443" x="7326313" y="2517775"/>
          <p14:tracePt t="17450" x="7304088" y="2387600"/>
          <p14:tracePt t="17458" x="7280275" y="2220913"/>
          <p14:tracePt t="17467" x="7243763" y="2078038"/>
          <p14:tracePt t="17475" x="7208838" y="1924050"/>
          <p14:tracePt t="17483" x="7148513" y="1770063"/>
          <p14:tracePt t="17492" x="7065963" y="1531938"/>
          <p14:tracePt t="17500" x="7029450" y="1425575"/>
          <p14:tracePt t="17508" x="6983413" y="1330325"/>
          <p14:tracePt t="17517" x="6959600" y="1282700"/>
          <p14:tracePt t="17525" x="6935788" y="1247775"/>
          <p14:tracePt t="17533" x="6911975" y="1223963"/>
          <p14:tracePt t="17534" x="6888163" y="1200150"/>
          <p14:tracePt t="17542" x="6875463" y="1176338"/>
          <p14:tracePt t="17550" x="6864350" y="1163638"/>
          <p14:tracePt t="17558" x="6840538" y="1152525"/>
          <p14:tracePt t="17567" x="6816725" y="1152525"/>
          <p14:tracePt t="17576" x="6756400" y="1139825"/>
          <p14:tracePt t="17583" x="6708775" y="1139825"/>
          <p14:tracePt t="17591" x="6673850" y="1139825"/>
          <p14:tracePt t="17600" x="6578600" y="1152525"/>
          <p14:tracePt t="17608" x="6448425" y="1187450"/>
          <p14:tracePt t="17617" x="6305550" y="1247775"/>
          <p14:tracePt t="17625" x="5973763" y="1425575"/>
          <p14:tracePt t="17633" x="5830888" y="1508125"/>
          <p14:tracePt t="17641" x="5724525" y="1592263"/>
          <p14:tracePt t="17650" x="5592763" y="1687513"/>
          <p14:tracePt t="17658" x="5497513" y="1757363"/>
          <p14:tracePt t="17667" x="5427663" y="1828800"/>
          <p14:tracePt t="17668" x="5380038" y="1889125"/>
          <p14:tracePt t="17675" x="5319713" y="1936750"/>
          <p14:tracePt t="17683" x="5284788" y="1995488"/>
          <p14:tracePt t="17691" x="5260975" y="2043113"/>
          <p14:tracePt t="17700" x="5237163" y="2090738"/>
          <p14:tracePt t="17708" x="5213350" y="2138363"/>
          <p14:tracePt t="17717" x="5189538" y="2233613"/>
          <p14:tracePt t="17725" x="5178425" y="2281238"/>
          <p14:tracePt t="17733" x="5178425" y="2316163"/>
          <p14:tracePt t="17741" x="5178425" y="2400300"/>
          <p14:tracePt t="17750" x="5200650" y="2482850"/>
          <p14:tracePt t="17758" x="5332413" y="2732088"/>
          <p14:tracePt t="17766" x="5427663" y="2886075"/>
          <p14:tracePt t="17775" x="5545138" y="3052763"/>
          <p14:tracePt t="17783" x="5676900" y="3159125"/>
          <p14:tracePt t="17791" x="5807075" y="3290888"/>
          <p14:tracePt t="17799" x="5937250" y="3421063"/>
          <p14:tracePt t="17801" x="6069013" y="3516313"/>
          <p14:tracePt t="17808" x="6175375" y="3611563"/>
          <p14:tracePt t="17816" x="6270625" y="3694113"/>
          <p14:tracePt t="17825" x="6342063" y="3730625"/>
          <p14:tracePt t="17833" x="6389688" y="3776663"/>
          <p14:tracePt t="17841" x="6424613" y="3789363"/>
          <p14:tracePt t="17850" x="6448425" y="3813175"/>
          <p14:tracePt t="17858" x="6459538" y="3813175"/>
          <p14:tracePt t="17866" x="6472238" y="3824288"/>
          <p14:tracePt t="17885" x="6448425" y="3836988"/>
          <p14:tracePt t="17892" x="6411913" y="3836988"/>
          <p14:tracePt t="17899" x="6305550" y="3848100"/>
          <p14:tracePt t="17906" x="6138863" y="3848100"/>
          <p14:tracePt t="17913" x="5902325" y="3860800"/>
          <p14:tracePt t="17920" x="5568950" y="3860800"/>
          <p14:tracePt t="17927" x="5272088" y="3884613"/>
          <p14:tracePt t="17934" x="4951413" y="3884613"/>
          <p14:tracePt t="17941" x="4667250" y="3884613"/>
          <p14:tracePt t="17949" x="4418013" y="3884613"/>
          <p14:tracePt t="17957" x="4227513" y="3895725"/>
          <p14:tracePt t="17966" x="4002088" y="3919538"/>
          <p14:tracePt t="17974" x="3835400" y="3919538"/>
          <p14:tracePt t="17983" x="3551238" y="3932238"/>
          <p14:tracePt t="17991" x="3432175" y="3943350"/>
          <p14:tracePt t="17999" x="3325813" y="3956050"/>
          <p14:tracePt t="18007" x="3230563" y="3990975"/>
          <p14:tracePt t="18016" x="3159125" y="4003675"/>
          <p14:tracePt t="18025" x="3098800" y="4014788"/>
          <p14:tracePt t="18026" x="3051175" y="4027488"/>
          <p14:tracePt t="18033" x="3005138" y="4051300"/>
          <p14:tracePt t="18041" x="2957513" y="4062413"/>
          <p14:tracePt t="18049" x="2933700" y="4075113"/>
          <p14:tracePt t="18058" x="2897188" y="4086225"/>
          <p14:tracePt t="18066" x="2886075" y="4098925"/>
          <p14:tracePt t="18067" x="2862263" y="4110038"/>
          <p14:tracePt t="18074" x="2849563" y="4110038"/>
          <p14:tracePt t="18082" x="2838450" y="4121150"/>
          <p14:tracePt t="18096" x="2825750" y="4121150"/>
          <p14:tracePt t="18102" x="2814638" y="4133850"/>
          <p14:tracePt t="18116" x="2801938" y="4133850"/>
          <p14:tracePt t="18123" x="2790825" y="4133850"/>
          <p14:tracePt t="18130" x="2778125" y="4144963"/>
          <p14:tracePt t="18137" x="2778125" y="4157663"/>
          <p14:tracePt t="18144" x="2767013" y="4168775"/>
          <p14:tracePt t="18151" x="2743200" y="4168775"/>
          <p14:tracePt t="18158" x="2708275" y="4192588"/>
          <p14:tracePt t="18166" x="2660650" y="4216400"/>
          <p14:tracePt t="18174" x="2589213" y="4264025"/>
          <p14:tracePt t="18182" x="2457450" y="4311650"/>
          <p14:tracePt t="18190" x="2339975" y="4371975"/>
          <p14:tracePt t="18199" x="2173288" y="4443413"/>
          <p14:tracePt t="18200" x="2006600" y="4489450"/>
          <p14:tracePt t="18207" x="1863725" y="4537075"/>
          <p14:tracePt t="18216" x="1757363" y="4560888"/>
          <p14:tracePt t="18224" x="1638300" y="4573588"/>
          <p14:tracePt t="18232" x="1555750" y="4608513"/>
          <p14:tracePt t="18240" x="1508125" y="4621213"/>
          <p14:tracePt t="18249" x="1436688" y="4621213"/>
          <p14:tracePt t="18257" x="1412875" y="4621213"/>
          <p14:tracePt t="18266" x="1401763" y="4621213"/>
          <p14:tracePt t="18274" x="1377950" y="4621213"/>
          <p14:tracePt t="18285" x="1365250" y="4621213"/>
          <p14:tracePt t="18313" x="1389063" y="4621213"/>
          <p14:tracePt t="18320" x="1425575" y="4621213"/>
          <p14:tracePt t="18327" x="1508125" y="4608513"/>
          <p14:tracePt t="18334" x="1685925" y="4573588"/>
          <p14:tracePt t="18341" x="2090738" y="4489450"/>
          <p14:tracePt t="18348" x="2671763" y="4406900"/>
          <p14:tracePt t="18355" x="3254375" y="4335463"/>
          <p14:tracePt t="18362" x="3763963" y="4252913"/>
          <p14:tracePt t="18369" x="4227513" y="4205288"/>
          <p14:tracePt t="18376" x="4643438" y="4157663"/>
          <p14:tracePt t="18383" x="5059363" y="4133850"/>
          <p14:tracePt t="18391" x="5403850" y="4098925"/>
          <p14:tracePt t="18398" x="5735638" y="4075113"/>
          <p14:tracePt t="18407" x="6045200" y="4027488"/>
          <p14:tracePt t="18416" x="6342063" y="3990975"/>
          <p14:tracePt t="18423" x="6615113" y="3932238"/>
          <p14:tracePt t="18425" x="6851650" y="3871913"/>
          <p14:tracePt t="18433" x="7065963" y="3813175"/>
          <p14:tracePt t="18440" x="7243763" y="3741738"/>
          <p14:tracePt t="18449" x="7434263" y="3670300"/>
          <p14:tracePt t="18457" x="7577138" y="3598863"/>
          <p14:tracePt t="18465" x="7718425" y="3516313"/>
          <p14:tracePt t="18474" x="7980363" y="3349625"/>
          <p14:tracePt t="18482" x="8086725" y="3254375"/>
          <p14:tracePt t="18490" x="8181975" y="3182938"/>
          <p14:tracePt t="18498" x="8253413" y="3124200"/>
          <p14:tracePt t="18507" x="8312150" y="3052763"/>
          <p14:tracePt t="18515" x="8359775" y="3017838"/>
          <p14:tracePt t="18516" x="8383588" y="2970213"/>
          <p14:tracePt t="18523" x="8407400" y="2933700"/>
          <p14:tracePt t="18532" x="8431213" y="2898775"/>
          <p14:tracePt t="18540" x="8443913" y="2874963"/>
          <p14:tracePt t="18548" x="8443913" y="2862263"/>
          <p14:tracePt t="18557" x="8443913" y="2827338"/>
          <p14:tracePt t="18558" x="8443913" y="2803525"/>
          <p14:tracePt t="18565" x="8443913" y="2767013"/>
          <p14:tracePt t="18574" x="8431213" y="2732088"/>
          <p14:tracePt t="18581" x="8407400" y="2697163"/>
          <p14:tracePt t="18590" x="8383588" y="2660650"/>
          <p14:tracePt t="18598" x="8335963" y="2613025"/>
          <p14:tracePt t="18606" x="8277225" y="2565400"/>
          <p14:tracePt t="18607" x="8205788" y="2506663"/>
          <p14:tracePt t="18615" x="8123238" y="2422525"/>
          <p14:tracePt t="18623" x="8027988" y="2363788"/>
          <p14:tracePt t="18631" x="7956550" y="2316163"/>
          <p14:tracePt t="18640" x="7885113" y="2257425"/>
          <p14:tracePt t="18648" x="7813675" y="2209800"/>
          <p14:tracePt t="18649" x="7766050" y="2173288"/>
          <p14:tracePt t="18657" x="7694613" y="2149475"/>
          <p14:tracePt t="18664" x="7646988" y="2125663"/>
          <p14:tracePt t="18673" x="7612063" y="2114550"/>
          <p14:tracePt t="18681" x="7588250" y="2090738"/>
          <p14:tracePt t="18690" x="7540625" y="2078038"/>
          <p14:tracePt t="18698" x="7458075" y="2078038"/>
          <p14:tracePt t="18707" x="7397750" y="2090738"/>
          <p14:tracePt t="18715" x="7291388" y="2125663"/>
          <p14:tracePt t="18723" x="7161213" y="2185988"/>
          <p14:tracePt t="18732" x="7007225" y="2268538"/>
          <p14:tracePt t="18733" x="6804025" y="2387600"/>
          <p14:tracePt t="18740" x="6602413" y="2541588"/>
          <p14:tracePt t="18748" x="6411913" y="2732088"/>
          <p14:tracePt t="18756" x="6223000" y="2922588"/>
          <p14:tracePt t="18764" x="6092825" y="3076575"/>
          <p14:tracePt t="18773" x="5949950" y="3219450"/>
          <p14:tracePt t="18781" x="5818188" y="3397250"/>
          <p14:tracePt t="18782" x="5676900" y="3622675"/>
          <p14:tracePt t="18790" x="5521325" y="3836988"/>
          <p14:tracePt t="18798" x="5414963" y="4062413"/>
          <p14:tracePt t="18806" x="5272088" y="4300538"/>
          <p14:tracePt t="18814" x="5165725" y="4489450"/>
          <p14:tracePt t="18823" x="5035550" y="4727575"/>
          <p14:tracePt t="18824" x="4903788" y="4929188"/>
          <p14:tracePt t="18831" x="4821238" y="5072063"/>
          <p14:tracePt t="18958" x="4833938" y="4443413"/>
          <p14:tracePt t="18965" x="5083175" y="3789363"/>
          <p14:tracePt t="18973" x="5367338" y="3206750"/>
          <p14:tracePt t="18979" x="5653088" y="2732088"/>
          <p14:tracePt t="18986" x="5902325" y="2328863"/>
          <p14:tracePt t="18993" x="6162675" y="2032000"/>
          <p14:tracePt t="19000" x="6318250" y="1852613"/>
          <p14:tracePt t="19007" x="6472238" y="1711325"/>
          <p14:tracePt t="19014" x="6578600" y="1639888"/>
          <p14:tracePt t="19022" x="6686550" y="1579563"/>
          <p14:tracePt t="19031" x="6756400" y="1544638"/>
          <p14:tracePt t="19039" x="6804025" y="1520825"/>
          <p14:tracePt t="19047" x="6840538" y="1520825"/>
          <p14:tracePt t="19049" x="6851650" y="1520825"/>
          <p14:tracePt t="19056" x="6864350" y="1520825"/>
          <p14:tracePt t="19064" x="6888163" y="1520825"/>
          <p14:tracePt t="19077" x="6899275" y="1520825"/>
          <p14:tracePt t="19106" x="6899275" y="1531938"/>
          <p14:tracePt t="19126" x="6899275" y="1544638"/>
          <p14:tracePt t="19133" x="6888163" y="1555750"/>
          <p14:tracePt t="19140" x="6851650" y="1592263"/>
          <p14:tracePt t="19148" x="6756400" y="1663700"/>
          <p14:tracePt t="19154" x="6578600" y="1817688"/>
          <p14:tracePt t="19161" x="6175375" y="2125663"/>
          <p14:tracePt t="19168" x="5724525" y="2470150"/>
          <p14:tracePt t="19175" x="5356225" y="2743200"/>
          <p14:tracePt t="19182" x="5059363" y="2970213"/>
          <p14:tracePt t="19189" x="4857750" y="3124200"/>
          <p14:tracePt t="19197" x="4691063" y="3243263"/>
          <p14:tracePt t="19205" x="4572000" y="3314700"/>
          <p14:tracePt t="19214" x="4500563" y="3373438"/>
          <p14:tracePt t="19222" x="4452938" y="3409950"/>
          <p14:tracePt t="19230" x="4405313" y="3432175"/>
          <p14:tracePt t="19231" x="4381500" y="3444875"/>
          <p14:tracePt t="19239" x="4357688" y="3455988"/>
          <p14:tracePt t="19252" x="4346575" y="3468688"/>
          <p14:tracePt t="19260" x="4333875" y="3468688"/>
          <p14:tracePt t="19309" x="4346575" y="3455988"/>
          <p14:tracePt t="19316" x="4394200" y="342106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C1522-B2C1-2559-21EE-06CF81D51A3A}"/>
              </a:ext>
            </a:extLst>
          </p:cNvPr>
          <p:cNvPicPr>
            <a:picLocks noChangeAspect="1"/>
          </p:cNvPicPr>
          <p:nvPr/>
        </p:nvPicPr>
        <p:blipFill>
          <a:blip r:embed="rId5"/>
          <a:stretch>
            <a:fillRect/>
          </a:stretch>
        </p:blipFill>
        <p:spPr>
          <a:xfrm>
            <a:off x="271796" y="1088966"/>
            <a:ext cx="8306937" cy="3519743"/>
          </a:xfrm>
          <a:prstGeom prst="rect">
            <a:avLst/>
          </a:prstGeom>
        </p:spPr>
      </p:pic>
      <p:pic>
        <p:nvPicPr>
          <p:cNvPr id="8" name="Audio 7">
            <a:hlinkClick r:id="" action="ppaction://media"/>
            <a:extLst>
              <a:ext uri="{FF2B5EF4-FFF2-40B4-BE49-F238E27FC236}">
                <a16:creationId xmlns:a16="http://schemas.microsoft.com/office/drawing/2014/main" id="{3A89028B-F707-CD3C-E007-100687A01A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70906455"/>
      </p:ext>
    </p:extLst>
  </p:cSld>
  <p:clrMapOvr>
    <a:masterClrMapping/>
  </p:clrMapOvr>
  <mc:AlternateContent xmlns:mc="http://schemas.openxmlformats.org/markup-compatibility/2006">
    <mc:Choice xmlns:p14="http://schemas.microsoft.com/office/powerpoint/2010/main" Requires="p14">
      <p:transition spd="slow" p14:dur="2000" advTm="7121"/>
    </mc:Choice>
    <mc:Fallback>
      <p:transition spd="slow" advTm="7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404" x="4394200" y="3362325"/>
          <p14:tracePt t="5411" x="4405313" y="3278188"/>
          <p14:tracePt t="5425" x="4418013" y="3041650"/>
          <p14:tracePt t="5432" x="4441825" y="2933700"/>
          <p14:tracePt t="5441" x="4441825" y="2862263"/>
          <p14:tracePt t="5449" x="4441825" y="2779713"/>
          <p14:tracePt t="5457" x="4441825" y="2708275"/>
          <p14:tracePt t="5459" x="4405313" y="2649538"/>
          <p14:tracePt t="5466" x="4394200" y="2601913"/>
          <p14:tracePt t="5474" x="4357688" y="2530475"/>
          <p14:tracePt t="5482" x="4298950" y="2459038"/>
          <p14:tracePt t="5490" x="4227513" y="2387600"/>
          <p14:tracePt t="5499" x="4121150" y="2292350"/>
          <p14:tracePt t="5507" x="3954463" y="2209800"/>
          <p14:tracePt t="5508" x="3763963" y="2125663"/>
          <p14:tracePt t="5516" x="3527425" y="2032000"/>
          <p14:tracePt t="5524" x="3325813" y="1984375"/>
          <p14:tracePt t="5532" x="3135313" y="1947863"/>
          <p14:tracePt t="5540" x="2944813" y="1936750"/>
          <p14:tracePt t="5549" x="2814638" y="1924050"/>
          <p14:tracePt t="5557" x="2552700" y="1924050"/>
          <p14:tracePt t="5565" x="2446338" y="1936750"/>
          <p14:tracePt t="5574" x="2327275" y="1971675"/>
          <p14:tracePt t="5582" x="2220913" y="1995488"/>
          <p14:tracePt t="5591" x="2101850" y="2032000"/>
          <p14:tracePt t="5592" x="2019300" y="2055813"/>
          <p14:tracePt t="5600" x="1924050" y="2090738"/>
          <p14:tracePt t="5607" x="1863725" y="2114550"/>
          <p14:tracePt t="5615" x="1770063" y="2138363"/>
          <p14:tracePt t="5624" x="1709738" y="2185988"/>
          <p14:tracePt t="5632" x="1638300" y="2197100"/>
          <p14:tracePt t="5641" x="1579563" y="2220913"/>
          <p14:tracePt t="5642" x="1508125" y="2244725"/>
          <p14:tracePt t="5649" x="1460500" y="2257425"/>
          <p14:tracePt t="5657" x="1389063" y="2292350"/>
          <p14:tracePt t="5665" x="1330325" y="2305050"/>
          <p14:tracePt t="5674" x="1282700" y="2316163"/>
          <p14:tracePt t="5682" x="1235075" y="2328863"/>
          <p14:tracePt t="5691" x="1152525" y="2328863"/>
          <p14:tracePt t="5698" x="1104900" y="2328863"/>
          <p14:tracePt t="5707" x="1068388" y="2328863"/>
          <p14:tracePt t="5715" x="1044575" y="2328863"/>
          <p14:tracePt t="5723" x="1009650" y="2328863"/>
          <p14:tracePt t="5732" x="985838" y="2328863"/>
          <p14:tracePt t="5733" x="973138" y="2328863"/>
          <p14:tracePt t="5740" x="949325" y="2328863"/>
          <p14:tracePt t="5748" x="925513" y="2328863"/>
          <p14:tracePt t="5761" x="903288" y="2316163"/>
          <p14:tracePt t="5775" x="890588" y="2305050"/>
          <p14:tracePt t="5782" x="879475" y="2305050"/>
          <p14:tracePt t="5845" x="890588" y="2305050"/>
          <p14:tracePt t="5866" x="903288" y="2305050"/>
          <p14:tracePt t="5873" x="914400" y="2305050"/>
          <p14:tracePt t="5908" x="925513" y="2305050"/>
          <p14:tracePt t="5922" x="938213" y="2305050"/>
          <p14:tracePt t="5958" x="949325" y="2305050"/>
          <p14:tracePt t="5992" x="962025" y="2305050"/>
          <p14:tracePt t="6063" x="973138" y="2305050"/>
          <p14:tracePt t="6083" x="973138" y="2292350"/>
          <p14:tracePt t="6105" x="985838" y="2292350"/>
          <p14:tracePt t="6111" x="985838" y="2281238"/>
          <p14:tracePt t="6125" x="996950" y="2268538"/>
          <p14:tracePt t="6146" x="1009650" y="2268538"/>
          <p14:tracePt t="6154" x="1020763" y="2257425"/>
          <p14:tracePt t="6161" x="1033463" y="2257425"/>
          <p14:tracePt t="6175" x="1033463" y="2244725"/>
          <p14:tracePt t="6182" x="1044575" y="2244725"/>
          <p14:tracePt t="6189" x="1057275" y="2244725"/>
          <p14:tracePt t="6203" x="1068388" y="2244725"/>
          <p14:tracePt t="6210" x="1081088" y="2233613"/>
          <p14:tracePt t="6217" x="1092200" y="2233613"/>
          <p14:tracePt t="6224" x="1092200" y="2220913"/>
          <p14:tracePt t="6231" x="1104900" y="2220913"/>
          <p14:tracePt t="6238" x="1104900" y="2209800"/>
          <p14:tracePt t="6245" x="1116013" y="2209800"/>
          <p14:tracePt t="6259" x="1128713" y="2209800"/>
          <p14:tracePt t="6266" x="1139825" y="2209800"/>
          <p14:tracePt t="6273" x="1152525" y="2209800"/>
          <p14:tracePt t="6280" x="1152525" y="2197100"/>
          <p14:tracePt t="6294" x="1163638" y="2185988"/>
          <p14:tracePt t="6301" x="1176338" y="2185988"/>
          <p14:tracePt t="6315" x="1187450" y="2185988"/>
          <p14:tracePt t="6322" x="1200150" y="2185988"/>
          <p14:tracePt t="6329" x="1200150" y="2173288"/>
          <p14:tracePt t="6336" x="1211263" y="2162175"/>
          <p14:tracePt t="6343" x="1211263" y="2149475"/>
          <p14:tracePt t="6350" x="1222375" y="2149475"/>
          <p14:tracePt t="6357" x="1235075" y="2138363"/>
          <p14:tracePt t="6364" x="1235075" y="2125663"/>
          <p14:tracePt t="6372" x="1246188" y="2114550"/>
          <p14:tracePt t="6380" x="1258888" y="2090738"/>
          <p14:tracePt t="6389" x="1270000" y="2078038"/>
          <p14:tracePt t="6397" x="1282700" y="2066925"/>
          <p14:tracePt t="6406" x="1330325" y="2008188"/>
          <p14:tracePt t="6414" x="1354138" y="1984375"/>
          <p14:tracePt t="6422" x="1377950" y="1971675"/>
          <p14:tracePt t="6430" x="1389063" y="1947863"/>
          <p14:tracePt t="6439" x="1412875" y="1924050"/>
          <p14:tracePt t="6448" x="1449388" y="1912938"/>
          <p14:tracePt t="6449" x="1473200" y="1889125"/>
          <p14:tracePt t="6456" x="1497013" y="1876425"/>
          <p14:tracePt t="6464" x="1543050" y="1865313"/>
          <p14:tracePt t="6472" x="1627188" y="1852613"/>
          <p14:tracePt t="6480" x="1746250" y="1852613"/>
          <p14:tracePt t="6489" x="1971675" y="1865313"/>
          <p14:tracePt t="6498" x="2897188" y="2008188"/>
          <p14:tracePt t="6506" x="3479800" y="2114550"/>
          <p14:tracePt t="6514" x="4121150" y="2257425"/>
          <p14:tracePt t="6522" x="4714875" y="2422525"/>
          <p14:tracePt t="6531" x="5237163" y="2541588"/>
          <p14:tracePt t="6539" x="6223000" y="2909888"/>
          <p14:tracePt t="6547" x="6673850" y="3065463"/>
          <p14:tracePt t="6555" x="7053263" y="3230563"/>
          <p14:tracePt t="6564" x="7434263" y="3397250"/>
          <p14:tracePt t="6572" x="7694613" y="3492500"/>
          <p14:tracePt t="6580" x="7850188" y="3540125"/>
          <p14:tracePt t="6581" x="7956550" y="3575050"/>
          <p14:tracePt t="6589" x="8027988" y="3598863"/>
          <p14:tracePt t="6597" x="8075613" y="3598863"/>
          <p14:tracePt t="6605" x="8099425" y="3611563"/>
          <p14:tracePt t="6613" x="8110538" y="3611563"/>
          <p14:tracePt t="6622" x="8134350" y="3611563"/>
          <p14:tracePt t="6645" x="8134350" y="3598863"/>
          <p14:tracePt t="6659" x="8110538" y="3575050"/>
          <p14:tracePt t="6666" x="8086725" y="3563938"/>
          <p14:tracePt t="6673" x="8039100" y="3540125"/>
          <p14:tracePt t="6680" x="7967663" y="3516313"/>
          <p14:tracePt t="6687" x="7885113" y="3468688"/>
          <p14:tracePt t="6694" x="7789863" y="3444875"/>
          <p14:tracePt t="6701" x="7683500" y="3397250"/>
          <p14:tracePt t="6708" x="7564438" y="3349625"/>
          <p14:tracePt t="6715" x="7445375" y="3314700"/>
          <p14:tracePt t="6722" x="7339013" y="3290888"/>
          <p14:tracePt t="6730" x="7208838" y="3254375"/>
          <p14:tracePt t="6738" x="7113588" y="3243263"/>
          <p14:tracePt t="6747" x="6994525" y="3230563"/>
          <p14:tracePt t="6755" x="6864350" y="3219450"/>
          <p14:tracePt t="6764" x="6650038" y="3182938"/>
          <p14:tracePt t="6771" x="6530975" y="3182938"/>
          <p14:tracePt t="6780" x="6459538" y="3182938"/>
          <p14:tracePt t="6788" x="6353175" y="3195638"/>
          <p14:tracePt t="6797" x="6270625" y="3219450"/>
          <p14:tracePt t="6805" x="6210300" y="3219450"/>
          <p14:tracePt t="6806" x="6186488" y="3219450"/>
          <p14:tracePt t="6813" x="6138863" y="3230563"/>
          <p14:tracePt t="6821" x="6103938" y="3230563"/>
          <p14:tracePt t="6830" x="6080125" y="3243263"/>
          <p14:tracePt t="6841" x="6056313" y="3254375"/>
          <p14:tracePt t="6848" x="6045200" y="3254375"/>
          <p14:tracePt t="6869" x="6032500" y="32543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TextBox 1">
            <a:extLst>
              <a:ext uri="{FF2B5EF4-FFF2-40B4-BE49-F238E27FC236}">
                <a16:creationId xmlns:a16="http://schemas.microsoft.com/office/drawing/2014/main" id="{274210F5-CBDF-B890-6035-E90CFE8DC5C4}"/>
              </a:ext>
            </a:extLst>
          </p:cNvPr>
          <p:cNvSpPr txBox="1"/>
          <p:nvPr/>
        </p:nvSpPr>
        <p:spPr>
          <a:xfrm>
            <a:off x="2925750" y="0"/>
            <a:ext cx="1953822" cy="1015663"/>
          </a:xfrm>
          <a:prstGeom prst="rect">
            <a:avLst/>
          </a:prstGeom>
          <a:noFill/>
        </p:spPr>
        <p:txBody>
          <a:bodyPr wrap="square" rtlCol="0">
            <a:spAutoFit/>
          </a:bodyPr>
          <a:lstStyle/>
          <a:p>
            <a:pPr algn="ctr"/>
            <a:r>
              <a:rPr lang="en-US" sz="6000" dirty="0"/>
              <a:t>Task</a:t>
            </a:r>
          </a:p>
        </p:txBody>
      </p:sp>
      <p:sp>
        <p:nvSpPr>
          <p:cNvPr id="3" name="TextBox 2">
            <a:extLst>
              <a:ext uri="{FF2B5EF4-FFF2-40B4-BE49-F238E27FC236}">
                <a16:creationId xmlns:a16="http://schemas.microsoft.com/office/drawing/2014/main" id="{2D1F6018-FBB7-74A2-4327-AA48ADB09B31}"/>
              </a:ext>
            </a:extLst>
          </p:cNvPr>
          <p:cNvSpPr txBox="1"/>
          <p:nvPr/>
        </p:nvSpPr>
        <p:spPr>
          <a:xfrm>
            <a:off x="235870" y="1106896"/>
            <a:ext cx="8226486" cy="3323987"/>
          </a:xfrm>
          <a:prstGeom prst="rect">
            <a:avLst/>
          </a:prstGeom>
          <a:noFill/>
        </p:spPr>
        <p:txBody>
          <a:bodyPr wrap="square" rtlCol="0">
            <a:spAutoFit/>
          </a:bodyPr>
          <a:lstStyle/>
          <a:p>
            <a:r>
              <a:rPr lang="en-US" sz="3000" dirty="0"/>
              <a:t>3. Content and Channel Analysis:</a:t>
            </a:r>
          </a:p>
          <a:p>
            <a:endParaRPr lang="en-US" sz="3000" dirty="0"/>
          </a:p>
          <a:p>
            <a:r>
              <a:rPr lang="en-US" sz="3000" dirty="0"/>
              <a:t> - Analyze the distribution of videos across different channels. </a:t>
            </a:r>
          </a:p>
          <a:p>
            <a:endParaRPr lang="en-US" sz="3000" dirty="0"/>
          </a:p>
          <a:p>
            <a:r>
              <a:rPr lang="en-US" sz="3000" dirty="0"/>
              <a:t>- Identify popular tags and their correlation with view counts.</a:t>
            </a:r>
          </a:p>
        </p:txBody>
      </p:sp>
      <p:pic>
        <p:nvPicPr>
          <p:cNvPr id="7" name="Audio 6">
            <a:hlinkClick r:id="" action="ppaction://media"/>
            <a:extLst>
              <a:ext uri="{FF2B5EF4-FFF2-40B4-BE49-F238E27FC236}">
                <a16:creationId xmlns:a16="http://schemas.microsoft.com/office/drawing/2014/main" id="{D1D332DD-D1E9-FAD2-1E7D-7A4E1D37BBA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475309"/>
      </p:ext>
    </p:extLst>
  </p:cSld>
  <p:clrMapOvr>
    <a:masterClrMapping/>
  </p:clrMapOvr>
  <mc:AlternateContent xmlns:mc="http://schemas.openxmlformats.org/markup-compatibility/2006">
    <mc:Choice xmlns:p14="http://schemas.microsoft.com/office/powerpoint/2010/main" Requires="p14">
      <p:transition spd="slow" p14:dur="2000" advTm="7245"/>
    </mc:Choice>
    <mc:Fallback>
      <p:transition spd="slow" advTm="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28BB8-CACB-6039-8137-ABE25002459E}"/>
              </a:ext>
            </a:extLst>
          </p:cNvPr>
          <p:cNvPicPr>
            <a:picLocks noChangeAspect="1"/>
          </p:cNvPicPr>
          <p:nvPr/>
        </p:nvPicPr>
        <p:blipFill>
          <a:blip r:embed="rId5"/>
          <a:stretch>
            <a:fillRect/>
          </a:stretch>
        </p:blipFill>
        <p:spPr>
          <a:xfrm>
            <a:off x="536330" y="144662"/>
            <a:ext cx="6392167" cy="4172532"/>
          </a:xfrm>
          <a:prstGeom prst="rect">
            <a:avLst/>
          </a:prstGeom>
        </p:spPr>
      </p:pic>
      <p:pic>
        <p:nvPicPr>
          <p:cNvPr id="8" name="Audio 7">
            <a:hlinkClick r:id="" action="ppaction://media"/>
            <a:extLst>
              <a:ext uri="{FF2B5EF4-FFF2-40B4-BE49-F238E27FC236}">
                <a16:creationId xmlns:a16="http://schemas.microsoft.com/office/drawing/2014/main" id="{6D2DF484-8129-0E4D-34EB-1FBA2A0C7B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83173170"/>
      </p:ext>
    </p:extLst>
  </p:cSld>
  <p:clrMapOvr>
    <a:masterClrMapping/>
  </p:clrMapOvr>
  <mc:AlternateContent xmlns:mc="http://schemas.openxmlformats.org/markup-compatibility/2006">
    <mc:Choice xmlns:p14="http://schemas.microsoft.com/office/powerpoint/2010/main" Requires="p14">
      <p:transition spd="slow" p14:dur="2000" advTm="8915"/>
    </mc:Choice>
    <mc:Fallback>
      <p:transition spd="slow" advTm="8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475" x="6032500" y="3206750"/>
          <p14:tracePt t="1482" x="6032500" y="3124200"/>
          <p14:tracePt t="1489" x="6045200" y="3017838"/>
          <p14:tracePt t="1496" x="6069013" y="2909888"/>
          <p14:tracePt t="1503" x="6080125" y="2827338"/>
          <p14:tracePt t="1509" x="6092825" y="2767013"/>
          <p14:tracePt t="1517" x="6103938" y="2697163"/>
          <p14:tracePt t="1524" x="6103938" y="2660650"/>
          <p14:tracePt t="1532" x="6115050" y="2625725"/>
          <p14:tracePt t="1540" x="6115050" y="2589213"/>
          <p14:tracePt t="1548" x="6127750" y="2578100"/>
          <p14:tracePt t="1556" x="6127750" y="2541588"/>
          <p14:tracePt t="1565" x="6127750" y="2517775"/>
          <p14:tracePt t="1573" x="6138863" y="2506663"/>
          <p14:tracePt t="1574" x="6138863" y="2493963"/>
          <p14:tracePt t="1581" x="6138863" y="2470150"/>
          <p14:tracePt t="1589" x="6138863" y="2459038"/>
          <p14:tracePt t="1598" x="6138863" y="2435225"/>
          <p14:tracePt t="1606" x="6151563" y="2422525"/>
          <p14:tracePt t="1616" x="6151563" y="2411413"/>
          <p14:tracePt t="1623" x="6162675" y="2400300"/>
          <p14:tracePt t="1637" x="6162675" y="2387600"/>
          <p14:tracePt t="1644" x="6162675" y="2376488"/>
          <p14:tracePt t="1651" x="6162675" y="2363788"/>
          <p14:tracePt t="1658" x="6175375" y="2363788"/>
          <p14:tracePt t="1679" x="6186488" y="2352675"/>
          <p14:tracePt t="1693" x="6186488" y="2339975"/>
          <p14:tracePt t="1700" x="6199188" y="2339975"/>
          <p14:tracePt t="1728" x="6199188" y="2328863"/>
          <p14:tracePt t="1742" x="6199188" y="2316163"/>
          <p14:tracePt t="1756" x="6210300" y="2305050"/>
          <p14:tracePt t="1770" x="6223000" y="2292350"/>
          <p14:tracePt t="1777" x="6223000" y="2281238"/>
          <p14:tracePt t="1784" x="6223000" y="2268538"/>
          <p14:tracePt t="1791" x="6234113" y="2244725"/>
          <p14:tracePt t="1806" x="6234113" y="2220913"/>
          <p14:tracePt t="1813" x="6234113" y="2197100"/>
          <p14:tracePt t="1820" x="6246813" y="2173288"/>
          <p14:tracePt t="1828" x="6257925" y="2149475"/>
          <p14:tracePt t="1834" x="6257925" y="2114550"/>
          <p14:tracePt t="1841" x="6270625" y="2101850"/>
          <p14:tracePt t="1848" x="6270625" y="2066925"/>
          <p14:tracePt t="1856" x="6281738" y="2032000"/>
          <p14:tracePt t="1864" x="6281738" y="1995488"/>
          <p14:tracePt t="1872" x="6294438" y="1971675"/>
          <p14:tracePt t="1881" x="6294438" y="1947863"/>
          <p14:tracePt t="1889" x="6305550" y="1924050"/>
          <p14:tracePt t="1890" x="6305550" y="1900238"/>
          <p14:tracePt t="1898" x="6305550" y="1889125"/>
          <p14:tracePt t="1905" x="6305550" y="1876425"/>
          <p14:tracePt t="1914" x="6305550" y="1865313"/>
          <p14:tracePt t="1922" x="6305550" y="1841500"/>
          <p14:tracePt t="1932" x="6305550" y="1828800"/>
          <p14:tracePt t="1947" x="6305550" y="1817688"/>
          <p14:tracePt t="1953" x="6305550" y="1804988"/>
          <p14:tracePt t="1961" x="6294438" y="1804988"/>
          <p14:tracePt t="1967" x="6281738" y="1804988"/>
          <p14:tracePt t="1982" x="6270625" y="1793875"/>
          <p14:tracePt t="1989" x="6257925" y="1793875"/>
          <p14:tracePt t="1996" x="6246813" y="1793875"/>
          <p14:tracePt t="2002" x="6210300" y="1793875"/>
          <p14:tracePt t="2010" x="6175375" y="1793875"/>
          <p14:tracePt t="2017" x="6151563" y="1793875"/>
          <p14:tracePt t="2024" x="6103938" y="1793875"/>
          <p14:tracePt t="2031" x="6056313" y="1793875"/>
          <p14:tracePt t="2039" x="5997575" y="1793875"/>
          <p14:tracePt t="2047" x="5937250" y="1793875"/>
          <p14:tracePt t="2055" x="5854700" y="1793875"/>
          <p14:tracePt t="2063" x="5794375" y="1793875"/>
          <p14:tracePt t="2072" x="5711825" y="1793875"/>
          <p14:tracePt t="2073" x="5664200" y="1793875"/>
          <p14:tracePt t="2080" x="5629275" y="1793875"/>
          <p14:tracePt t="2088" x="5581650" y="1793875"/>
          <p14:tracePt t="2097" x="5545138" y="1793875"/>
          <p14:tracePt t="2105" x="5521325" y="1793875"/>
          <p14:tracePt t="2114" x="5497513" y="1793875"/>
          <p14:tracePt t="2115" x="5475288" y="1793875"/>
          <p14:tracePt t="2129" x="5451475" y="1793875"/>
          <p14:tracePt t="2143" x="5438775" y="1793875"/>
          <p14:tracePt t="2578" x="5414963" y="1781175"/>
          <p14:tracePt t="2585" x="5403850" y="1757363"/>
          <p14:tracePt t="2592" x="5391150" y="1746250"/>
          <p14:tracePt t="2599" x="5380038" y="1746250"/>
          <p14:tracePt t="2606" x="5356225" y="1733550"/>
          <p14:tracePt t="2613" x="5343525" y="1711325"/>
          <p14:tracePt t="2621" x="5332413" y="1698625"/>
          <p14:tracePt t="2629" x="5308600" y="1698625"/>
          <p14:tracePt t="2637" x="5284788" y="1674813"/>
          <p14:tracePt t="2646" x="5284788" y="1663700"/>
          <p14:tracePt t="2654" x="5260975" y="1651000"/>
          <p14:tracePt t="2655" x="5248275" y="1651000"/>
          <p14:tracePt t="2663" x="5237163" y="1639888"/>
          <p14:tracePt t="2671" x="5224463" y="1627188"/>
          <p14:tracePt t="2679" x="5213350" y="1627188"/>
          <p14:tracePt t="2687" x="5213350" y="1616075"/>
          <p14:tracePt t="2696" x="5200650" y="1616075"/>
          <p14:tracePt t="2697" x="5189538" y="1603375"/>
          <p14:tracePt t="2718" x="5189538" y="1592263"/>
          <p14:tracePt t="2732" x="5178425" y="1592263"/>
          <p14:tracePt t="2809" x="5178425" y="1579563"/>
          <p14:tracePt t="2880" x="5178425" y="1568450"/>
          <p14:tracePt t="3055" x="5189538" y="1568450"/>
          <p14:tracePt t="3090" x="5200650" y="1568450"/>
          <p14:tracePt t="3244" x="5213350" y="1568450"/>
          <p14:tracePt t="3307" x="5224463" y="1579563"/>
          <p14:tracePt t="3364" x="5224463" y="1592263"/>
          <p14:tracePt t="3371" x="5237163" y="1592263"/>
          <p14:tracePt t="3392" x="5237163" y="1603375"/>
          <p14:tracePt t="3497" x="5237163" y="1616075"/>
          <p14:tracePt t="4044" x="5248275" y="1616075"/>
          <p14:tracePt t="4058" x="5260975" y="1616075"/>
          <p14:tracePt t="4093" x="5272088" y="1616075"/>
          <p14:tracePt t="4107" x="5284788" y="1616075"/>
          <p14:tracePt t="4128" x="5295900" y="1616075"/>
          <p14:tracePt t="4156" x="5308600" y="1616075"/>
          <p14:tracePt t="4871" x="5295900" y="1616075"/>
          <p14:tracePt t="5327" x="5284788" y="1616075"/>
          <p14:tracePt t="5348" x="5284788" y="1603375"/>
          <p14:tracePt t="5664" x="5295900" y="1603375"/>
          <p14:tracePt t="5980" x="5308600" y="1603375"/>
          <p14:tracePt t="6064" x="5319713" y="1603375"/>
          <p14:tracePt t="6190" x="5319713" y="1616075"/>
          <p14:tracePt t="7151" x="5319713" y="1627188"/>
          <p14:tracePt t="7186" x="5319713" y="1639888"/>
          <p14:tracePt t="7235" x="5319713" y="1651000"/>
          <p14:tracePt t="7256" x="5319713" y="1663700"/>
          <p14:tracePt t="7284" x="5319713" y="1674813"/>
          <p14:tracePt t="7298" x="5319713" y="1687513"/>
          <p14:tracePt t="7319" x="5319713" y="1698625"/>
          <p14:tracePt t="7382" x="5319713" y="1711325"/>
          <p14:tracePt t="7459" x="5319713" y="17224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 name="Picture 2">
            <a:extLst>
              <a:ext uri="{FF2B5EF4-FFF2-40B4-BE49-F238E27FC236}">
                <a16:creationId xmlns:a16="http://schemas.microsoft.com/office/drawing/2014/main" id="{2948D2C9-9C07-C420-9DAE-4413DB4DF43D}"/>
              </a:ext>
            </a:extLst>
          </p:cNvPr>
          <p:cNvPicPr>
            <a:picLocks noChangeAspect="1"/>
          </p:cNvPicPr>
          <p:nvPr/>
        </p:nvPicPr>
        <p:blipFill>
          <a:blip r:embed="rId5"/>
          <a:stretch>
            <a:fillRect/>
          </a:stretch>
        </p:blipFill>
        <p:spPr>
          <a:xfrm>
            <a:off x="457199" y="649671"/>
            <a:ext cx="7040880" cy="1922079"/>
          </a:xfrm>
          <a:prstGeom prst="rect">
            <a:avLst/>
          </a:prstGeom>
        </p:spPr>
      </p:pic>
      <p:pic>
        <p:nvPicPr>
          <p:cNvPr id="11" name="Audio 10">
            <a:hlinkClick r:id="" action="ppaction://media"/>
            <a:extLst>
              <a:ext uri="{FF2B5EF4-FFF2-40B4-BE49-F238E27FC236}">
                <a16:creationId xmlns:a16="http://schemas.microsoft.com/office/drawing/2014/main" id="{95C91343-4E2A-FFED-8B4E-38595ADB42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71"/>
    </mc:Choice>
    <mc:Fallback>
      <p:transition spd="slow" advTm="4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519" x="2957513" y="890588"/>
          <p14:tracePt t="1525" x="2933700" y="903288"/>
          <p14:tracePt t="1533" x="2897188" y="938213"/>
          <p14:tracePt t="1542" x="2825750" y="962025"/>
          <p14:tracePt t="1550" x="2754313" y="998538"/>
          <p14:tracePt t="1559" x="2684463" y="1044575"/>
          <p14:tracePt t="1567" x="2613025" y="1081088"/>
          <p14:tracePt t="1568" x="2565400" y="1128713"/>
          <p14:tracePt t="1576" x="2517775" y="1152525"/>
          <p14:tracePt t="1584" x="2481263" y="1187450"/>
          <p14:tracePt t="1592" x="2446338" y="1200150"/>
          <p14:tracePt t="1600" x="2411413" y="1223963"/>
          <p14:tracePt t="1609" x="2387600" y="1258888"/>
          <p14:tracePt t="1610" x="2363788" y="1282700"/>
          <p14:tracePt t="1617" x="2327275" y="1319213"/>
          <p14:tracePt t="1625" x="2303463" y="1343025"/>
          <p14:tracePt t="1633" x="2268538" y="1354138"/>
          <p14:tracePt t="1642" x="2255838" y="1377950"/>
          <p14:tracePt t="1650" x="2244725" y="1412875"/>
          <p14:tracePt t="1652" x="2220913" y="1436688"/>
          <p14:tracePt t="1659" x="2208213" y="1449388"/>
          <p14:tracePt t="1667" x="2184400" y="1473200"/>
          <p14:tracePt t="1675" x="2184400" y="1497013"/>
          <p14:tracePt t="1683" x="2173288" y="1531938"/>
          <p14:tracePt t="1692" x="2160588" y="1544638"/>
          <p14:tracePt t="1700" x="2160588" y="1568450"/>
          <p14:tracePt t="1702" x="2160588" y="1592263"/>
          <p14:tracePt t="1709" x="2160588" y="1603375"/>
          <p14:tracePt t="1717" x="2160588" y="1639888"/>
          <p14:tracePt t="1725" x="2160588" y="1674813"/>
          <p14:tracePt t="1733" x="2173288" y="1698625"/>
          <p14:tracePt t="1742" x="2184400" y="1733550"/>
          <p14:tracePt t="1743" x="2197100" y="1757363"/>
          <p14:tracePt t="1750" x="2208213" y="1781175"/>
          <p14:tracePt t="1758" x="2232025" y="1804988"/>
          <p14:tracePt t="1767" x="2244725" y="1828800"/>
          <p14:tracePt t="1775" x="2255838" y="1852613"/>
          <p14:tracePt t="1784" x="2255838" y="1865313"/>
          <p14:tracePt t="1785" x="2279650" y="1889125"/>
          <p14:tracePt t="1792" x="2292350" y="1900238"/>
          <p14:tracePt t="1800" x="2292350" y="1912938"/>
          <p14:tracePt t="1808" x="2303463" y="1924050"/>
          <p14:tracePt t="1816" x="2303463" y="1936750"/>
          <p14:tracePt t="1825" x="2316163" y="1936750"/>
          <p14:tracePt t="1833" x="2327275" y="1947863"/>
          <p14:tracePt t="1842" x="2327275" y="1960563"/>
          <p14:tracePt t="1856" x="2339975" y="1971675"/>
          <p14:tracePt t="1869" x="2351088" y="1971675"/>
          <p14:tracePt t="1883" x="2363788" y="1971675"/>
          <p14:tracePt t="2045" x="2363788" y="1960563"/>
          <p14:tracePt t="2087" x="2363788" y="1947863"/>
          <p14:tracePt t="2115" x="2363788" y="1936750"/>
          <p14:tracePt t="2150" x="2363788" y="1924050"/>
          <p14:tracePt t="2249" x="2363788" y="1912938"/>
          <p14:tracePt t="2290" x="2363788" y="1900238"/>
          <p14:tracePt t="3350" x="2374900" y="1900238"/>
          <p14:tracePt t="3371" x="2387600" y="1900238"/>
          <p14:tracePt t="3378" x="2387600" y="1912938"/>
          <p14:tracePt t="3399" x="2398713" y="1912938"/>
          <p14:tracePt t="3406" x="2398713" y="1924050"/>
          <p14:tracePt t="3413" x="2411413" y="1936750"/>
          <p14:tracePt t="3420" x="2422525" y="1936750"/>
          <p14:tracePt t="3427" x="2422525" y="1947863"/>
          <p14:tracePt t="3434" x="2435225" y="1947863"/>
          <p14:tracePt t="3448" x="2446338" y="1960563"/>
          <p14:tracePt t="3462" x="2446338" y="1971675"/>
          <p14:tracePt t="3469" x="2457450" y="1971675"/>
          <p14:tracePt t="3483" x="2470150" y="1971675"/>
          <p14:tracePt t="3505" x="2481263" y="1971675"/>
          <p14:tracePt t="3533" x="2493963" y="1971675"/>
          <p14:tracePt t="3617" x="2493963" y="1984375"/>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TextBox 1">
            <a:extLst>
              <a:ext uri="{FF2B5EF4-FFF2-40B4-BE49-F238E27FC236}">
                <a16:creationId xmlns:a16="http://schemas.microsoft.com/office/drawing/2014/main" id="{274210F5-CBDF-B890-6035-E90CFE8DC5C4}"/>
              </a:ext>
            </a:extLst>
          </p:cNvPr>
          <p:cNvSpPr txBox="1"/>
          <p:nvPr/>
        </p:nvSpPr>
        <p:spPr>
          <a:xfrm>
            <a:off x="2925750" y="0"/>
            <a:ext cx="1953822" cy="1015663"/>
          </a:xfrm>
          <a:prstGeom prst="rect">
            <a:avLst/>
          </a:prstGeom>
          <a:noFill/>
        </p:spPr>
        <p:txBody>
          <a:bodyPr wrap="square" rtlCol="0">
            <a:spAutoFit/>
          </a:bodyPr>
          <a:lstStyle/>
          <a:p>
            <a:pPr algn="ctr"/>
            <a:r>
              <a:rPr lang="en-US" sz="6000" dirty="0"/>
              <a:t>Task</a:t>
            </a:r>
          </a:p>
        </p:txBody>
      </p:sp>
      <p:sp>
        <p:nvSpPr>
          <p:cNvPr id="3" name="TextBox 2">
            <a:extLst>
              <a:ext uri="{FF2B5EF4-FFF2-40B4-BE49-F238E27FC236}">
                <a16:creationId xmlns:a16="http://schemas.microsoft.com/office/drawing/2014/main" id="{2D1F6018-FBB7-74A2-4327-AA48ADB09B31}"/>
              </a:ext>
            </a:extLst>
          </p:cNvPr>
          <p:cNvSpPr txBox="1"/>
          <p:nvPr/>
        </p:nvSpPr>
        <p:spPr>
          <a:xfrm>
            <a:off x="244183" y="1331340"/>
            <a:ext cx="8226486" cy="1015663"/>
          </a:xfrm>
          <a:prstGeom prst="rect">
            <a:avLst/>
          </a:prstGeom>
          <a:noFill/>
        </p:spPr>
        <p:txBody>
          <a:bodyPr wrap="square" rtlCol="0">
            <a:spAutoFit/>
          </a:bodyPr>
          <a:lstStyle/>
          <a:p>
            <a:r>
              <a:rPr lang="en-US" sz="3000" dirty="0"/>
              <a:t>- Identify popular tags and their correlation with view counts.</a:t>
            </a:r>
          </a:p>
        </p:txBody>
      </p:sp>
      <p:pic>
        <p:nvPicPr>
          <p:cNvPr id="7" name="Audio 6">
            <a:hlinkClick r:id="" action="ppaction://media"/>
            <a:extLst>
              <a:ext uri="{FF2B5EF4-FFF2-40B4-BE49-F238E27FC236}">
                <a16:creationId xmlns:a16="http://schemas.microsoft.com/office/drawing/2014/main" id="{60E1567C-75CD-A0F5-1E4A-0F337BB5C4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54741864"/>
      </p:ext>
    </p:extLst>
  </p:cSld>
  <p:clrMapOvr>
    <a:masterClrMapping/>
  </p:clrMapOvr>
  <mc:AlternateContent xmlns:mc="http://schemas.openxmlformats.org/markup-compatibility/2006">
    <mc:Choice xmlns:p14="http://schemas.microsoft.com/office/powerpoint/2010/main" Requires="p14">
      <p:transition spd="slow" p14:dur="2000" advTm="4894"/>
    </mc:Choice>
    <mc:Fallback>
      <p:transition spd="slow" advTm="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804" x="5356225" y="1746250"/>
          <p14:tracePt t="3811" x="5403850" y="1804988"/>
          <p14:tracePt t="3818" x="5486400" y="1876425"/>
          <p14:tracePt t="3825" x="5557838" y="1936750"/>
          <p14:tracePt t="3832" x="5629275" y="1984375"/>
          <p14:tracePt t="3839" x="5711825" y="2043113"/>
          <p14:tracePt t="3847" x="5783263" y="2101850"/>
          <p14:tracePt t="3854" x="5854700" y="2162175"/>
          <p14:tracePt t="3863" x="5926138" y="2209800"/>
          <p14:tracePt t="3871" x="5997575" y="2233613"/>
          <p14:tracePt t="3880" x="6045200" y="2257425"/>
          <p14:tracePt t="3881" x="6092825" y="2281238"/>
          <p14:tracePt t="3888" x="6138863" y="2292350"/>
          <p14:tracePt t="3896" x="6175375" y="2305050"/>
          <p14:tracePt t="3904" x="6199188" y="2316163"/>
          <p14:tracePt t="3913" x="6223000" y="2316163"/>
          <p14:tracePt t="3921" x="6234113" y="2316163"/>
          <p14:tracePt t="3929" x="6257925" y="2316163"/>
          <p14:tracePt t="3930" x="6270625" y="2316163"/>
          <p14:tracePt t="3938" x="6281738" y="2316163"/>
          <p14:tracePt t="3946" x="6294438" y="2316163"/>
          <p14:tracePt t="3954" x="6305550" y="2316163"/>
          <p14:tracePt t="3973" x="6318250" y="2316163"/>
          <p14:tracePt t="3987" x="6329363" y="2316163"/>
          <p14:tracePt t="4008" x="6342063" y="2316163"/>
          <p14:tracePt t="4043" x="6353175" y="231616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20877-2236-2B26-D6D0-81D9E62F52DC}"/>
              </a:ext>
            </a:extLst>
          </p:cNvPr>
          <p:cNvPicPr>
            <a:picLocks noChangeAspect="1"/>
          </p:cNvPicPr>
          <p:nvPr/>
        </p:nvPicPr>
        <p:blipFill rotWithShape="1">
          <a:blip r:embed="rId5"/>
          <a:srcRect l="3454" t="3627" r="43818" b="4891"/>
          <a:stretch/>
        </p:blipFill>
        <p:spPr>
          <a:xfrm>
            <a:off x="97971" y="487979"/>
            <a:ext cx="4050079" cy="4038746"/>
          </a:xfrm>
          <a:prstGeom prst="rect">
            <a:avLst/>
          </a:prstGeom>
        </p:spPr>
      </p:pic>
      <p:pic>
        <p:nvPicPr>
          <p:cNvPr id="7" name="Picture 6">
            <a:extLst>
              <a:ext uri="{FF2B5EF4-FFF2-40B4-BE49-F238E27FC236}">
                <a16:creationId xmlns:a16="http://schemas.microsoft.com/office/drawing/2014/main" id="{1CC36D05-0AF0-17F1-3487-D625D25E2F28}"/>
              </a:ext>
            </a:extLst>
          </p:cNvPr>
          <p:cNvPicPr>
            <a:picLocks noChangeAspect="1"/>
          </p:cNvPicPr>
          <p:nvPr/>
        </p:nvPicPr>
        <p:blipFill>
          <a:blip r:embed="rId6"/>
          <a:stretch>
            <a:fillRect/>
          </a:stretch>
        </p:blipFill>
        <p:spPr>
          <a:xfrm>
            <a:off x="4148051" y="104257"/>
            <a:ext cx="4200856" cy="4934985"/>
          </a:xfrm>
          <a:prstGeom prst="rect">
            <a:avLst/>
          </a:prstGeom>
        </p:spPr>
      </p:pic>
      <p:pic>
        <p:nvPicPr>
          <p:cNvPr id="11" name="Audio 10">
            <a:hlinkClick r:id="" action="ppaction://media"/>
            <a:extLst>
              <a:ext uri="{FF2B5EF4-FFF2-40B4-BE49-F238E27FC236}">
                <a16:creationId xmlns:a16="http://schemas.microsoft.com/office/drawing/2014/main" id="{4C9761F3-487F-8C05-2FCB-62FA2DC8176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23088135"/>
      </p:ext>
    </p:extLst>
  </p:cSld>
  <p:clrMapOvr>
    <a:masterClrMapping/>
  </p:clrMapOvr>
  <mc:AlternateContent xmlns:mc="http://schemas.openxmlformats.org/markup-compatibility/2006">
    <mc:Choice xmlns:p14="http://schemas.microsoft.com/office/powerpoint/2010/main" Requires="p14">
      <p:transition spd="slow" p14:dur="2000" advTm="12288"/>
    </mc:Choice>
    <mc:Fallback>
      <p:transition spd="slow" advTm="12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198" x="6270625" y="2292350"/>
          <p14:tracePt t="1205" x="6092825" y="2244725"/>
          <p14:tracePt t="1212" x="5902325" y="2197100"/>
          <p14:tracePt t="1218" x="5676900" y="2125663"/>
          <p14:tracePt t="1225" x="5438775" y="2066925"/>
          <p14:tracePt t="1232" x="5189538" y="1995488"/>
          <p14:tracePt t="1240" x="4951413" y="1936750"/>
          <p14:tracePt t="1247" x="4714875" y="1876425"/>
          <p14:tracePt t="1256" x="4441825" y="1817688"/>
          <p14:tracePt t="1265" x="4216400" y="1781175"/>
          <p14:tracePt t="1277" x="3776663" y="1698625"/>
          <p14:tracePt t="1281" x="3609975" y="1663700"/>
          <p14:tracePt t="1289" x="3455988" y="1639888"/>
          <p14:tracePt t="1297" x="3336925" y="1616075"/>
          <p14:tracePt t="1306" x="3230563" y="1603375"/>
          <p14:tracePt t="1314" x="3111500" y="1603375"/>
          <p14:tracePt t="1323" x="3028950" y="1603375"/>
          <p14:tracePt t="1324" x="2909888" y="1603375"/>
          <p14:tracePt t="1331" x="2825750" y="1603375"/>
          <p14:tracePt t="1339" x="2743200" y="1616075"/>
          <p14:tracePt t="1347" x="2660650" y="1639888"/>
          <p14:tracePt t="1356" x="2576513" y="1651000"/>
          <p14:tracePt t="1364" x="2517775" y="1663700"/>
          <p14:tracePt t="1373" x="2398713" y="1687513"/>
          <p14:tracePt t="1380" x="2339975" y="1698625"/>
          <p14:tracePt t="1389" x="2292350" y="1722438"/>
          <p14:tracePt t="1397" x="2220913" y="1733550"/>
          <p14:tracePt t="1406" x="2160588" y="1746250"/>
          <p14:tracePt t="1414" x="2114550" y="1757363"/>
          <p14:tracePt t="1415" x="2054225" y="1757363"/>
          <p14:tracePt t="1422" x="1982788" y="1793875"/>
          <p14:tracePt t="1431" x="1935163" y="1793875"/>
          <p14:tracePt t="1439" x="1876425" y="1817688"/>
          <p14:tracePt t="1447" x="1828800" y="1841500"/>
          <p14:tracePt t="1455" x="1781175" y="1841500"/>
          <p14:tracePt t="1457" x="1733550" y="1852613"/>
          <p14:tracePt t="1464" x="1685925" y="1865313"/>
          <p14:tracePt t="1472" x="1651000" y="1876425"/>
          <p14:tracePt t="1480" x="1614488" y="1876425"/>
          <p14:tracePt t="1489" x="1579563" y="1876425"/>
          <p14:tracePt t="1497" x="1543050" y="1889125"/>
          <p14:tracePt t="1499" x="1520825" y="1889125"/>
          <p14:tracePt t="1506" x="1497013" y="1900238"/>
          <p14:tracePt t="1514" x="1473200" y="1900238"/>
          <p14:tracePt t="1522" x="1449388" y="1900238"/>
          <p14:tracePt t="1530" x="1425575" y="1900238"/>
          <p14:tracePt t="1538" x="1412875" y="1900238"/>
          <p14:tracePt t="1547" x="1401763" y="1900238"/>
          <p14:tracePt t="1548" x="1389063" y="1900238"/>
          <p14:tracePt t="1556" x="1377950" y="1900238"/>
          <p14:tracePt t="1569" x="1365250" y="1889125"/>
          <p14:tracePt t="1576" x="1365250" y="1876425"/>
          <p14:tracePt t="1583" x="1354138" y="1876425"/>
          <p14:tracePt t="1590" x="1354138" y="1865313"/>
          <p14:tracePt t="1597" x="1354138" y="1852613"/>
          <p14:tracePt t="1605" x="1354138" y="1841500"/>
          <p14:tracePt t="1613" x="1354138" y="1817688"/>
          <p14:tracePt t="1622" x="1354138" y="1804988"/>
          <p14:tracePt t="1630" x="1354138" y="1793875"/>
          <p14:tracePt t="1639" x="1389063" y="1746250"/>
          <p14:tracePt t="1647" x="1401763" y="1733550"/>
          <p14:tracePt t="1655" x="1436688" y="1698625"/>
          <p14:tracePt t="1664" x="1508125" y="1651000"/>
          <p14:tracePt t="1672" x="1614488" y="1579563"/>
          <p14:tracePt t="1680" x="1733550" y="1484313"/>
          <p14:tracePt t="1681" x="1876425" y="1401763"/>
          <p14:tracePt t="1689" x="1982788" y="1319213"/>
          <p14:tracePt t="1697" x="2090738" y="1258888"/>
          <p14:tracePt t="1705" x="2184400" y="1211263"/>
          <p14:tracePt t="1714" x="2268538" y="1187450"/>
          <p14:tracePt t="1722" x="2327275" y="1163638"/>
          <p14:tracePt t="1730" x="2446338" y="1128713"/>
          <p14:tracePt t="1738" x="2481263" y="1116013"/>
          <p14:tracePt t="1747" x="2528888" y="1104900"/>
          <p14:tracePt t="1755" x="2552700" y="1092200"/>
          <p14:tracePt t="1763" x="2589213" y="1081088"/>
          <p14:tracePt t="1772" x="2613025" y="1068388"/>
          <p14:tracePt t="1780" x="2636838" y="1057275"/>
          <p14:tracePt t="1791" x="2647950" y="1057275"/>
          <p14:tracePt t="1800" x="2660650" y="1057275"/>
          <p14:tracePt t="1807" x="2671763" y="1057275"/>
          <p14:tracePt t="1815" x="2671763" y="1044575"/>
          <p14:tracePt t="1822" x="2684463" y="1044575"/>
          <p14:tracePt t="1830" x="2684463" y="1033463"/>
          <p14:tracePt t="1842" x="2684463" y="1022350"/>
          <p14:tracePt t="1857" x="2660650" y="1022350"/>
          <p14:tracePt t="1871" x="2624138" y="1022350"/>
          <p14:tracePt t="1878" x="2613025" y="1009650"/>
          <p14:tracePt t="1885" x="2576513" y="1009650"/>
          <p14:tracePt t="1891" x="2528888" y="998538"/>
          <p14:tracePt t="1899" x="2481263" y="998538"/>
          <p14:tracePt t="1906" x="2422525" y="998538"/>
          <p14:tracePt t="1913" x="2363788" y="985838"/>
          <p14:tracePt t="1921" x="2303463" y="985838"/>
          <p14:tracePt t="1930" x="2232025" y="974725"/>
          <p14:tracePt t="1938" x="2160588" y="974725"/>
          <p14:tracePt t="1947" x="2090738" y="974725"/>
          <p14:tracePt t="1948" x="2006600" y="962025"/>
          <p14:tracePt t="1955" x="1947863" y="962025"/>
          <p14:tracePt t="1963" x="1863725" y="938213"/>
          <p14:tracePt t="1971" x="1804988" y="938213"/>
          <p14:tracePt t="1980" x="1746250" y="927100"/>
          <p14:tracePt t="1988" x="1698625" y="927100"/>
          <p14:tracePt t="1996" x="1603375" y="927100"/>
          <p14:tracePt t="2004" x="1579563" y="927100"/>
          <p14:tracePt t="2013" x="1555750" y="927100"/>
          <p14:tracePt t="2021" x="1520825" y="927100"/>
          <p14:tracePt t="2032" x="1497013" y="927100"/>
          <p14:tracePt t="2046" x="1473200" y="927100"/>
          <p14:tracePt t="2053" x="1460500" y="938213"/>
          <p14:tracePt t="2088" x="1460500" y="950913"/>
          <p14:tracePt t="2102" x="1460500" y="962025"/>
          <p14:tracePt t="2123" x="1460500" y="974725"/>
          <p14:tracePt t="2144" x="1473200" y="974725"/>
          <p14:tracePt t="2151" x="1473200" y="985838"/>
          <p14:tracePt t="2173" x="1484313" y="998538"/>
          <p14:tracePt t="2201" x="1497013" y="1009650"/>
          <p14:tracePt t="2222" x="1508125" y="1022350"/>
          <p14:tracePt t="2236" x="1508125" y="1033463"/>
          <p14:tracePt t="2307" x="1520825" y="1044575"/>
          <p14:tracePt t="2334" x="1531938" y="1057275"/>
          <p14:tracePt t="2370" x="1543050" y="1057275"/>
          <p14:tracePt t="2383" x="1555750" y="1057275"/>
          <p14:tracePt t="2397" x="1555750" y="1068388"/>
          <p14:tracePt t="2418" x="1566863" y="1068388"/>
          <p14:tracePt t="2545" x="1579563" y="1068388"/>
          <p14:tracePt t="2587" x="1590675" y="1068388"/>
          <p14:tracePt t="2622" x="1603375" y="1068388"/>
          <p14:tracePt t="2643" x="1614488" y="1068388"/>
          <p14:tracePt t="2657" x="1627188" y="1068388"/>
          <p14:tracePt t="2692" x="1638300" y="1068388"/>
          <p14:tracePt t="2706" x="1651000" y="1068388"/>
          <p14:tracePt t="3309" x="1662113" y="1068388"/>
          <p14:tracePt t="3351" x="1674813" y="1068388"/>
          <p14:tracePt t="3485" x="1685925" y="1068388"/>
          <p14:tracePt t="3541" x="1685925" y="1057275"/>
          <p14:tracePt t="3576" x="1685925" y="1044575"/>
          <p14:tracePt t="3674" x="1698625" y="1044575"/>
          <p14:tracePt t="3751" x="1709738" y="1044575"/>
          <p14:tracePt t="4543" x="1698625" y="1044575"/>
          <p14:tracePt t="4628" x="1685925" y="1044575"/>
          <p14:tracePt t="4649" x="1674813" y="1033463"/>
          <p14:tracePt t="4684" x="1674813" y="1022350"/>
          <p14:tracePt t="4698" x="1662113" y="1022350"/>
          <p14:tracePt t="4712" x="1662113" y="1009650"/>
          <p14:tracePt t="4754" x="1651000" y="1009650"/>
          <p14:tracePt t="4782" x="1651000" y="998538"/>
          <p14:tracePt t="4789" x="1638300" y="998538"/>
          <p14:tracePt t="4817" x="1638300" y="985838"/>
          <p14:tracePt t="5168" x="1638300" y="974725"/>
          <p14:tracePt t="5203" x="1638300" y="962025"/>
          <p14:tracePt t="5245" x="1627188" y="962025"/>
          <p14:tracePt t="5652" x="1638300" y="962025"/>
          <p14:tracePt t="5659" x="1662113" y="950913"/>
          <p14:tracePt t="5665" x="1698625" y="950913"/>
          <p14:tracePt t="5672" x="1757363" y="938213"/>
          <p14:tracePt t="5679" x="1887538" y="914400"/>
          <p14:tracePt t="5686" x="2090738" y="855663"/>
          <p14:tracePt t="5693" x="2374900" y="784225"/>
          <p14:tracePt t="5701" x="2849563" y="688975"/>
          <p14:tracePt t="5707" x="3408363" y="546100"/>
          <p14:tracePt t="5715" x="3919538" y="450850"/>
          <p14:tracePt t="5723" x="4394200" y="344488"/>
          <p14:tracePt t="5731" x="4903788" y="249238"/>
          <p14:tracePt t="5739" x="5380038" y="177800"/>
          <p14:tracePt t="5748" x="5807075" y="95250"/>
          <p14:tracePt t="5756" x="6567488" y="11113"/>
          <p14:tracePt t="6051" x="8099425" y="47625"/>
          <p14:tracePt t="6058" x="8194675" y="95250"/>
          <p14:tracePt t="6065" x="8277225" y="153988"/>
          <p14:tracePt t="6072" x="8372475" y="225425"/>
          <p14:tracePt t="6080" x="8455025" y="309563"/>
          <p14:tracePt t="6089" x="8526463" y="355600"/>
          <p14:tracePt t="6097" x="8585200" y="403225"/>
          <p14:tracePt t="6106" x="8621713" y="439738"/>
          <p14:tracePt t="6107" x="8645525" y="463550"/>
          <p14:tracePt t="6114" x="8656638" y="487363"/>
          <p14:tracePt t="6122" x="8669338" y="511175"/>
          <p14:tracePt t="6130" x="8680450" y="522288"/>
          <p14:tracePt t="6139" x="8680450" y="534988"/>
          <p14:tracePt t="6147" x="8680450" y="546100"/>
          <p14:tracePt t="6156" x="8680450" y="558800"/>
          <p14:tracePt t="6171" x="8680450" y="582613"/>
          <p14:tracePt t="6177" x="8669338" y="582613"/>
          <p14:tracePt t="6184" x="8656638" y="593725"/>
          <p14:tracePt t="6191" x="8621713" y="617538"/>
          <p14:tracePt t="6198" x="8574088" y="641350"/>
          <p14:tracePt t="6206" x="8467725" y="677863"/>
          <p14:tracePt t="6214" x="8312150" y="736600"/>
          <p14:tracePt t="6222" x="8123238" y="784225"/>
          <p14:tracePt t="6230" x="7943850" y="831850"/>
          <p14:tracePt t="6238" x="7778750" y="890588"/>
          <p14:tracePt t="6247" x="7516813" y="927100"/>
          <p14:tracePt t="6255" x="7421563" y="950913"/>
          <p14:tracePt t="6264" x="7350125" y="962025"/>
          <p14:tracePt t="6272" x="7291388" y="962025"/>
          <p14:tracePt t="6280" x="7243763" y="962025"/>
          <p14:tracePt t="6288" x="7196138" y="962025"/>
          <p14:tracePt t="6289" x="7185025" y="962025"/>
          <p14:tracePt t="6297" x="7148513" y="950913"/>
          <p14:tracePt t="6305" x="7124700" y="950913"/>
          <p14:tracePt t="6318" x="7100888" y="950913"/>
          <p14:tracePt t="6325" x="7100888" y="938213"/>
          <p14:tracePt t="6332" x="7089775" y="938213"/>
          <p14:tracePt t="6353" x="7077075" y="938213"/>
          <p14:tracePt t="6374" x="7077075" y="927100"/>
          <p14:tracePt t="6395" x="7089775" y="927100"/>
          <p14:tracePt t="6409" x="7100888" y="914400"/>
          <p14:tracePt t="6416" x="7113588" y="914400"/>
          <p14:tracePt t="6423" x="7124700" y="903288"/>
          <p14:tracePt t="6431" x="7161213" y="903288"/>
          <p14:tracePt t="6437" x="7196138" y="890588"/>
          <p14:tracePt t="6444" x="7232650" y="890588"/>
          <p14:tracePt t="6451" x="7315200" y="879475"/>
          <p14:tracePt t="6458" x="7397750" y="866775"/>
          <p14:tracePt t="6465" x="7493000" y="855663"/>
          <p14:tracePt t="6472" x="7600950" y="855663"/>
          <p14:tracePt t="6480" x="7683500" y="842963"/>
          <p14:tracePt t="6488" x="7742238" y="831850"/>
          <p14:tracePt t="6497" x="7802563" y="831850"/>
          <p14:tracePt t="6505" x="7850188" y="819150"/>
          <p14:tracePt t="6513" x="7874000" y="819150"/>
          <p14:tracePt t="6514" x="7908925" y="808038"/>
          <p14:tracePt t="6522" x="7921625" y="808038"/>
          <p14:tracePt t="6529" x="7943850" y="808038"/>
          <p14:tracePt t="6538" x="7956550" y="808038"/>
          <p14:tracePt t="6546" x="7967663" y="808038"/>
          <p14:tracePt t="6555" x="7991475" y="808038"/>
          <p14:tracePt t="6563" x="8004175" y="808038"/>
          <p14:tracePt t="6577" x="8015288" y="808038"/>
          <p14:tracePt t="6584" x="8027988" y="808038"/>
          <p14:tracePt t="6620" x="8039100" y="808038"/>
          <p14:tracePt t="6907" x="8051800" y="808038"/>
          <p14:tracePt t="6949" x="8062913" y="808038"/>
          <p14:tracePt t="6963" x="8075613" y="808038"/>
          <p14:tracePt t="6977" x="8086725" y="808038"/>
          <p14:tracePt t="7012" x="8099425" y="808038"/>
          <p14:tracePt t="7862" x="8099425" y="795338"/>
          <p14:tracePt t="8136" x="8110538" y="795338"/>
          <p14:tracePt t="8177" x="8123238" y="795338"/>
          <p14:tracePt t="8185" x="8123238" y="808038"/>
          <p14:tracePt t="8191" x="8134350" y="808038"/>
          <p14:tracePt t="8198" x="8134350" y="819150"/>
          <p14:tracePt t="8227" x="8147050" y="831850"/>
          <p14:tracePt t="8241" x="8158163" y="831850"/>
          <p14:tracePt t="8297" x="8170863" y="831850"/>
          <p14:tracePt t="8325" x="8170863" y="842963"/>
          <p14:tracePt t="8353" x="8170863" y="855663"/>
          <p14:tracePt t="8367" x="8181975" y="855663"/>
          <p14:tracePt t="8380" x="8181975" y="866775"/>
          <p14:tracePt t="8395" x="8194675" y="866775"/>
          <p14:tracePt t="8409" x="8194675" y="879475"/>
          <p14:tracePt t="8437" x="8194675" y="890588"/>
          <p14:tracePt t="8991" x="8205788" y="890588"/>
          <p14:tracePt t="9005" x="8205788" y="903288"/>
          <p14:tracePt t="9012" x="8218488" y="914400"/>
          <p14:tracePt t="9026" x="8229600" y="914400"/>
          <p14:tracePt t="9033" x="8229600" y="927100"/>
          <p14:tracePt t="9047" x="8229600" y="938213"/>
          <p14:tracePt t="9061" x="8240713" y="950913"/>
          <p14:tracePt t="9075" x="8253413" y="950913"/>
          <p14:tracePt t="9089" x="8253413" y="962025"/>
          <p14:tracePt t="9096" x="8253413" y="974725"/>
          <p14:tracePt t="9110" x="8264525" y="974725"/>
          <p14:tracePt t="9124" x="8277225" y="985838"/>
          <p14:tracePt t="9131" x="8277225" y="998538"/>
          <p14:tracePt t="9145" x="8288338" y="998538"/>
          <p14:tracePt t="9152" x="8288338" y="1009650"/>
          <p14:tracePt t="9173" x="8301038" y="1009650"/>
          <p14:tracePt t="9180" x="8301038" y="1022350"/>
          <p14:tracePt t="9194" x="8301038" y="1033463"/>
          <p14:tracePt t="9208" x="8312150" y="1033463"/>
          <p14:tracePt t="9229" x="8312150" y="1044575"/>
          <p14:tracePt t="9243" x="8324850" y="1044575"/>
          <p14:tracePt t="9251" x="8324850" y="1057275"/>
          <p14:tracePt t="9265" x="8335963" y="1068388"/>
          <p14:tracePt t="9285" x="8348663" y="1068388"/>
          <p14:tracePt t="9300" x="8348663" y="1081088"/>
          <p14:tracePt t="9314" x="8348663" y="1092200"/>
          <p14:tracePt t="9377" x="8348663" y="1104900"/>
          <p14:tracePt t="9798" x="8359775" y="1104900"/>
          <p14:tracePt t="9811" x="8372475" y="1104900"/>
          <p14:tracePt t="9825" x="8383588" y="1116013"/>
          <p14:tracePt t="9833" x="8407400" y="1116013"/>
          <p14:tracePt t="9840" x="8420100" y="1116013"/>
          <p14:tracePt t="9847" x="8455025" y="1128713"/>
          <p14:tracePt t="9853" x="8491538" y="1128713"/>
          <p14:tracePt t="9860" x="8526463" y="1139825"/>
          <p14:tracePt t="9867" x="8574088" y="1139825"/>
          <p14:tracePt t="9874" x="8621713" y="1152525"/>
          <p14:tracePt t="9882" x="8680450" y="1152525"/>
          <p14:tracePt t="9891" x="8740775" y="1152525"/>
          <p14:tracePt t="9899" x="8788400" y="1152525"/>
          <p14:tracePt t="9907" x="8823325" y="1152525"/>
          <p14:tracePt t="9916" x="8894763" y="1152525"/>
          <p14:tracePt t="9924" x="8918575" y="1152525"/>
          <p14:tracePt t="9932" x="8929688" y="1152525"/>
          <p14:tracePt t="9941" x="8953500" y="1152525"/>
          <p14:tracePt t="9949" x="8966200" y="1152525"/>
          <p14:tracePt t="9959" x="8977313" y="1152525"/>
          <p14:tracePt t="9966" x="8990013" y="1152525"/>
          <p14:tracePt t="9980" x="9001125" y="1152525"/>
          <p14:tracePt t="10000" x="9001125" y="1139825"/>
          <p14:tracePt t="10043" x="9001125" y="1128713"/>
          <p14:tracePt t="10155" x="8990013" y="1128713"/>
          <p14:tracePt t="10204" x="8977313" y="1128713"/>
          <p14:tracePt t="10274" x="8966200" y="1128713"/>
          <p14:tracePt t="10316" x="8953500" y="1128713"/>
          <p14:tracePt t="10352" x="8942388" y="1128713"/>
          <p14:tracePt t="10373" x="8929688" y="1128713"/>
          <p14:tracePt t="10394" x="8918575" y="1128713"/>
          <p14:tracePt t="10436" x="8905875" y="1128713"/>
          <p14:tracePt t="10457" x="8894763" y="1128713"/>
          <p14:tracePt t="10562" x="8882063" y="1128713"/>
          <p14:tracePt t="10597" x="8870950" y="1128713"/>
          <p14:tracePt t="10625" x="8858250" y="1128713"/>
          <p14:tracePt t="10653" x="8847138" y="1128713"/>
          <p14:tracePt t="10667" x="8836025" y="1128713"/>
          <p14:tracePt t="10674" x="8836025" y="1139825"/>
          <p14:tracePt t="10681" x="8812213" y="1139825"/>
          <p14:tracePt t="10688" x="8788400" y="1152525"/>
          <p14:tracePt t="10695" x="8764588" y="1152525"/>
          <p14:tracePt t="10702" x="8704263" y="1163638"/>
          <p14:tracePt t="10709" x="8621713" y="1176338"/>
          <p14:tracePt t="10716" x="8491538" y="1187450"/>
          <p14:tracePt t="10723" x="8312150" y="1211263"/>
          <p14:tracePt t="10731" x="8134350" y="1223963"/>
          <p14:tracePt t="10739" x="7943850" y="1223963"/>
          <p14:tracePt t="10748" x="7778750" y="1223963"/>
          <p14:tracePt t="10756" x="7659688" y="1223963"/>
          <p14:tracePt t="10764" x="7577138" y="1223963"/>
          <p14:tracePt t="10765" x="7516813" y="1211263"/>
          <p14:tracePt t="10772" x="7469188" y="1187450"/>
          <p14:tracePt t="10781" x="7434263" y="1176338"/>
          <p14:tracePt t="10789" x="7410450" y="1163638"/>
          <p14:tracePt t="10798" x="7386638" y="1139825"/>
          <p14:tracePt t="10806" x="7373938" y="1128713"/>
          <p14:tracePt t="10807" x="7362825" y="1128713"/>
          <p14:tracePt t="10814" x="7350125" y="1104900"/>
          <p14:tracePt t="10822" x="7350125" y="1092200"/>
          <p14:tracePt t="10830" x="7350125" y="1068388"/>
          <p14:tracePt t="10839" x="7350125" y="1022350"/>
          <p14:tracePt t="10847" x="7350125" y="962025"/>
          <p14:tracePt t="10856" x="7397750" y="617538"/>
          <p14:tracePt t="10864" x="7445375" y="368300"/>
          <p14:tracePt t="10872" x="7481888" y="166688"/>
          <p14:tracePt t="10880" x="7493000" y="11113"/>
          <p14:tracePt t="10989" x="5592763" y="71438"/>
          <p14:tracePt t="10997" x="5295900" y="261938"/>
          <p14:tracePt t="11003" x="5083175" y="439738"/>
          <p14:tracePt t="11010" x="4903788" y="606425"/>
          <p14:tracePt t="11018" x="4773613" y="760413"/>
          <p14:tracePt t="11024" x="4654550" y="890588"/>
          <p14:tracePt t="11031" x="4560888" y="1033463"/>
          <p14:tracePt t="11039" x="4500563" y="1139825"/>
          <p14:tracePt t="11047" x="4441825" y="1247775"/>
          <p14:tracePt t="11055" x="4405313" y="1354138"/>
          <p14:tracePt t="11063" x="4357688" y="1436688"/>
          <p14:tracePt t="11072" x="4346575" y="1508125"/>
          <p14:tracePt t="11073" x="4333875" y="1568450"/>
          <p14:tracePt t="11080" x="4333875" y="1627188"/>
          <p14:tracePt t="11088" x="4333875" y="1698625"/>
          <p14:tracePt t="11096" x="4370388" y="1793875"/>
          <p14:tracePt t="11105" x="4394200" y="1924050"/>
          <p14:tracePt t="11113" x="4476750" y="2090738"/>
          <p14:tracePt t="11122" x="4833938" y="2697163"/>
          <p14:tracePt t="11130" x="5070475" y="3052763"/>
          <p14:tracePt t="11138" x="5308600" y="3386138"/>
          <p14:tracePt t="11146" x="5510213" y="3706813"/>
          <p14:tracePt t="11155" x="5748338" y="4027488"/>
          <p14:tracePt t="11163" x="5937250" y="4311650"/>
          <p14:tracePt t="11172" x="6257925" y="4775200"/>
          <p14:tracePt t="11180" x="6353175" y="4941888"/>
          <p14:tracePt t="11188" x="6448425" y="5060950"/>
          <p14:tracePt t="11312" x="7397750" y="4905375"/>
          <p14:tracePt t="11319" x="7540625" y="4632325"/>
          <p14:tracePt t="11326" x="7659688" y="4371975"/>
          <p14:tracePt t="11333" x="7789863" y="4062413"/>
          <p14:tracePt t="11340" x="7897813" y="3741738"/>
          <p14:tracePt t="11347" x="8004175" y="3302000"/>
          <p14:tracePt t="11355" x="8039100" y="2922588"/>
          <p14:tracePt t="11363" x="8062913" y="2506663"/>
          <p14:tracePt t="11371" x="8062913" y="2101850"/>
          <p14:tracePt t="11379" x="8039100" y="1757363"/>
          <p14:tracePt t="11388" x="7991475" y="1412875"/>
          <p14:tracePt t="11389" x="7908925" y="1128713"/>
          <p14:tracePt t="11396" x="7837488" y="927100"/>
          <p14:tracePt t="11404" x="7778750" y="771525"/>
          <p14:tracePt t="11412" x="7694613" y="665163"/>
          <p14:tracePt t="11421" x="7623175" y="582613"/>
          <p14:tracePt t="11429" x="7553325" y="522288"/>
          <p14:tracePt t="11438" x="7373938" y="450850"/>
          <p14:tracePt t="11446" x="7256463" y="427038"/>
          <p14:tracePt t="11454" x="7100888" y="427038"/>
          <p14:tracePt t="11463" x="6875463" y="474663"/>
          <p14:tracePt t="11471" x="6507163" y="582613"/>
          <p14:tracePt t="11480" x="5842000" y="950913"/>
          <p14:tracePt t="11488" x="5592763" y="1139825"/>
          <p14:tracePt t="11496" x="5438775" y="1271588"/>
          <p14:tracePt t="11504" x="5308600" y="1425575"/>
          <p14:tracePt t="11512" x="5213350" y="1568450"/>
          <p14:tracePt t="11521" x="5106988" y="1733550"/>
          <p14:tracePt t="11529" x="5011738" y="2078038"/>
          <p14:tracePt t="11537" x="4999038" y="2281238"/>
          <p14:tracePt t="11546" x="4999038" y="2493963"/>
          <p14:tracePt t="11554" x="5035550" y="2743200"/>
          <p14:tracePt t="11563" x="5106988" y="2994025"/>
          <p14:tracePt t="11571" x="5343525" y="3386138"/>
          <p14:tracePt t="11579" x="5462588" y="3540125"/>
          <p14:tracePt t="11587" x="5605463" y="3694113"/>
          <p14:tracePt t="11596" x="5772150" y="3800475"/>
          <p14:tracePt t="11604" x="5961063" y="3884613"/>
          <p14:tracePt t="11612" x="6138863" y="3956050"/>
          <p14:tracePt t="11613" x="6318250" y="3990975"/>
          <p14:tracePt t="11621" x="6530975" y="4003675"/>
          <p14:tracePt t="11629" x="6780213" y="4003675"/>
          <p14:tracePt t="11637" x="7018338" y="3943350"/>
          <p14:tracePt t="11645" x="7243763" y="3848100"/>
          <p14:tracePt t="11654" x="7458075" y="3765550"/>
          <p14:tracePt t="11662" x="7766050" y="3563938"/>
          <p14:tracePt t="11670" x="7885113" y="3455988"/>
          <p14:tracePt t="11679" x="7980363" y="3338513"/>
          <p14:tracePt t="11687" x="8075613" y="319563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6CE05-446C-4D15-417F-8A5AF84B9871}"/>
              </a:ext>
            </a:extLst>
          </p:cNvPr>
          <p:cNvPicPr>
            <a:picLocks noChangeAspect="1"/>
          </p:cNvPicPr>
          <p:nvPr/>
        </p:nvPicPr>
        <p:blipFill>
          <a:blip r:embed="rId5"/>
          <a:stretch>
            <a:fillRect/>
          </a:stretch>
        </p:blipFill>
        <p:spPr>
          <a:xfrm>
            <a:off x="648392" y="519509"/>
            <a:ext cx="7847215" cy="4104482"/>
          </a:xfrm>
          <a:prstGeom prst="rect">
            <a:avLst/>
          </a:prstGeom>
        </p:spPr>
      </p:pic>
      <p:pic>
        <p:nvPicPr>
          <p:cNvPr id="8" name="Audio 7">
            <a:hlinkClick r:id="" action="ppaction://media"/>
            <a:extLst>
              <a:ext uri="{FF2B5EF4-FFF2-40B4-BE49-F238E27FC236}">
                <a16:creationId xmlns:a16="http://schemas.microsoft.com/office/drawing/2014/main" id="{3CB2C9E7-D989-4BE5-23BC-0EEB8DA6E0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70805952"/>
      </p:ext>
    </p:extLst>
  </p:cSld>
  <p:clrMapOvr>
    <a:masterClrMapping/>
  </p:clrMapOvr>
  <mc:AlternateContent xmlns:mc="http://schemas.openxmlformats.org/markup-compatibility/2006">
    <mc:Choice xmlns:p14="http://schemas.microsoft.com/office/powerpoint/2010/main" Requires="p14">
      <p:transition spd="slow" p14:dur="2000" advTm="6092"/>
    </mc:Choice>
    <mc:Fallback>
      <p:transition spd="slow" advTm="6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785" x="8075613" y="3171825"/>
          <p14:tracePt t="792" x="8039100" y="3124200"/>
          <p14:tracePt t="799" x="8004175" y="3076575"/>
          <p14:tracePt t="805" x="7943850" y="3005138"/>
          <p14:tracePt t="813" x="7885113" y="2933700"/>
          <p14:tracePt t="819" x="7813675" y="2862263"/>
          <p14:tracePt t="826" x="7742238" y="2779713"/>
          <p14:tracePt t="834" x="7683500" y="2732088"/>
          <p14:tracePt t="841" x="7635875" y="2673350"/>
          <p14:tracePt t="849" x="7600950" y="2625725"/>
          <p14:tracePt t="857" x="7564438" y="2601913"/>
          <p14:tracePt t="865" x="7529513" y="2578100"/>
          <p14:tracePt t="873" x="7505700" y="2565400"/>
          <p14:tracePt t="882" x="7469188" y="2541588"/>
          <p14:tracePt t="890" x="7458075" y="2530475"/>
          <p14:tracePt t="899" x="7445375" y="2517775"/>
          <p14:tracePt t="907" x="7434263" y="2517775"/>
          <p14:tracePt t="916" x="7421563" y="2517775"/>
          <p14:tracePt t="924" x="7410450" y="2506663"/>
          <p14:tracePt t="932" x="7397750" y="2493963"/>
          <p14:tracePt t="946" x="7386638" y="2493963"/>
          <p14:tracePt t="981" x="7373938" y="2493963"/>
          <p14:tracePt t="1044" x="7362825" y="2493963"/>
          <p14:tracePt t="1079" x="7350125" y="2493963"/>
          <p14:tracePt t="1093" x="7339013" y="2493963"/>
          <p14:tracePt t="1100" x="7326313" y="2493963"/>
          <p14:tracePt t="1121" x="7315200" y="2493963"/>
          <p14:tracePt t="1128" x="7304088" y="2493963"/>
          <p14:tracePt t="1143" x="7280275" y="2493963"/>
          <p14:tracePt t="1150" x="7267575" y="2493963"/>
          <p14:tracePt t="1163" x="7256463" y="2493963"/>
          <p14:tracePt t="1170" x="7232650" y="2493963"/>
          <p14:tracePt t="1184" x="7219950" y="2493963"/>
          <p14:tracePt t="1191" x="7208838" y="2493963"/>
          <p14:tracePt t="1198" x="7196138" y="2493963"/>
          <p14:tracePt t="1206" x="7185025" y="2482850"/>
          <p14:tracePt t="1214" x="7172325" y="2482850"/>
          <p14:tracePt t="1219" x="7161213" y="2482850"/>
          <p14:tracePt t="1226" x="7148513" y="2482850"/>
          <p14:tracePt t="1233" x="7137400" y="2482850"/>
          <p14:tracePt t="1247" x="7113588" y="2482850"/>
          <p14:tracePt t="1254" x="7100888" y="2482850"/>
          <p14:tracePt t="1268" x="7077075" y="2482850"/>
          <p14:tracePt t="1282" x="7065963" y="2482850"/>
          <p14:tracePt t="1290" x="7042150" y="2482850"/>
          <p14:tracePt t="1303" x="7018338" y="2482850"/>
          <p14:tracePt t="1310" x="6994525" y="2482850"/>
          <p14:tracePt t="1324" x="6970713" y="2482850"/>
          <p14:tracePt t="1332" x="6959600" y="2482850"/>
          <p14:tracePt t="1339" x="6946900" y="2482850"/>
          <p14:tracePt t="1345" x="6923088" y="2482850"/>
          <p14:tracePt t="1360" x="6899275" y="2482850"/>
          <p14:tracePt t="1366" x="6888163" y="2482850"/>
          <p14:tracePt t="1381" x="6864350" y="2470150"/>
          <p14:tracePt t="1395" x="6851650" y="2459038"/>
          <p14:tracePt t="1402" x="6840538" y="2459038"/>
          <p14:tracePt t="1409" x="6827838" y="2459038"/>
          <p14:tracePt t="1423" x="6816725" y="2459038"/>
          <p14:tracePt t="1430" x="6804025" y="2446338"/>
          <p14:tracePt t="1444" x="6804025" y="2435225"/>
          <p14:tracePt t="1458" x="6792913" y="2435225"/>
          <p14:tracePt t="1472" x="6780213" y="2435225"/>
          <p14:tracePt t="1486" x="6769100" y="2435225"/>
          <p14:tracePt t="1493" x="6769100" y="2422525"/>
          <p14:tracePt t="1542" x="6756400" y="2411413"/>
          <p14:tracePt t="1556" x="6745288" y="2400300"/>
          <p14:tracePt t="1591" x="6732588" y="2387600"/>
          <p14:tracePt t="1605" x="6721475" y="2376488"/>
          <p14:tracePt t="1619" x="6708775" y="2363788"/>
          <p14:tracePt t="1654" x="6697663" y="2352675"/>
          <p14:tracePt t="1668" x="6686550" y="2339975"/>
          <p14:tracePt t="2019" x="6697663" y="2339975"/>
          <p14:tracePt t="2061" x="6708775" y="2339975"/>
          <p14:tracePt t="2075" x="6721475" y="2339975"/>
          <p14:tracePt t="2096" x="6732588" y="2339975"/>
          <p14:tracePt t="2138" x="6732588" y="2328863"/>
          <p14:tracePt t="2201" x="6732588" y="2316163"/>
          <p14:tracePt t="2222" x="6732588" y="2305050"/>
          <p14:tracePt t="2230" x="6721475" y="2305050"/>
          <p14:tracePt t="2236" x="6708775" y="2305050"/>
          <p14:tracePt t="2243" x="6697663" y="2305050"/>
          <p14:tracePt t="2250" x="6662738" y="2305050"/>
          <p14:tracePt t="2257" x="6626225" y="2292350"/>
          <p14:tracePt t="2264" x="6591300" y="2281238"/>
          <p14:tracePt t="2272" x="6519863" y="2281238"/>
          <p14:tracePt t="2279" x="6424613" y="2268538"/>
          <p14:tracePt t="2288" x="6318250" y="2244725"/>
          <p14:tracePt t="2296" x="6199188" y="2233613"/>
          <p14:tracePt t="2305" x="6080125" y="2233613"/>
          <p14:tracePt t="2306" x="5961063" y="2220913"/>
          <p14:tracePt t="2313" x="5842000" y="2209800"/>
          <p14:tracePt t="2321" x="5759450" y="2185988"/>
          <p14:tracePt t="2329" x="5676900" y="2173288"/>
          <p14:tracePt t="2338" x="5592763" y="2173288"/>
          <p14:tracePt t="2346" x="5521325" y="2162175"/>
          <p14:tracePt t="2355" x="5403850" y="2149475"/>
          <p14:tracePt t="2363" x="5356225" y="2149475"/>
          <p14:tracePt t="2371" x="5308600" y="2149475"/>
          <p14:tracePt t="2379" x="5272088" y="2149475"/>
          <p14:tracePt t="2388" x="5224463" y="2149475"/>
          <p14:tracePt t="2396" x="5178425" y="2149475"/>
          <p14:tracePt t="2405" x="5106988" y="2149475"/>
          <p14:tracePt t="2413" x="5070475" y="2162175"/>
          <p14:tracePt t="2421" x="5035550" y="2162175"/>
          <p14:tracePt t="2429" x="4999038" y="2173288"/>
          <p14:tracePt t="2437" x="4975225" y="2173288"/>
          <p14:tracePt t="2446" x="4940300" y="2185988"/>
          <p14:tracePt t="2454" x="4903788" y="2197100"/>
          <p14:tracePt t="2462" x="4879975" y="2209800"/>
          <p14:tracePt t="2471" x="4845050" y="2209800"/>
          <p14:tracePt t="2479" x="4833938" y="2209800"/>
          <p14:tracePt t="2487" x="4821238" y="2209800"/>
          <p14:tracePt t="2496" x="4797425" y="2220913"/>
          <p14:tracePt t="2497" x="4786313" y="2220913"/>
          <p14:tracePt t="2504" x="4762500" y="2233613"/>
          <p14:tracePt t="2513" x="4749800" y="2233613"/>
          <p14:tracePt t="2525" x="4725988" y="2233613"/>
          <p14:tracePt t="2532" x="4714875" y="2233613"/>
          <p14:tracePt t="2546" x="4691063" y="2233613"/>
          <p14:tracePt t="2553" x="4678363" y="2233613"/>
          <p14:tracePt t="2567" x="4667250" y="2233613"/>
          <p14:tracePt t="2574" x="4654550" y="2233613"/>
          <p14:tracePt t="2588" x="4643438" y="2233613"/>
          <p14:tracePt t="2595" x="4630738" y="2233613"/>
          <p14:tracePt t="2602" x="4619625" y="2233613"/>
          <p14:tracePt t="2679" x="4619625" y="2220913"/>
          <p14:tracePt t="2700" x="4619625" y="2209800"/>
          <p14:tracePt t="2714" x="4619625" y="2197100"/>
          <p14:tracePt t="2749" x="4619625" y="2185988"/>
          <p14:tracePt t="2763" x="4619625" y="2173288"/>
          <p14:tracePt t="2791" x="4630738" y="2162175"/>
          <p14:tracePt t="2805" x="4630738" y="2149475"/>
          <p14:tracePt t="2840" x="4630738" y="2138363"/>
          <p14:tracePt t="2854" x="4630738" y="2125663"/>
          <p14:tracePt t="2875" x="4630738" y="2114550"/>
          <p14:tracePt t="2903" x="4630738" y="2101850"/>
          <p14:tracePt t="2917" x="4619625" y="2090738"/>
          <p14:tracePt t="2938" x="4619625" y="2078038"/>
          <p14:tracePt t="2945" x="4619625" y="2066925"/>
          <p14:tracePt t="2952" x="4606925" y="2055813"/>
          <p14:tracePt t="2959" x="4595813" y="2055813"/>
          <p14:tracePt t="2974" x="4583113" y="2043113"/>
          <p14:tracePt t="2980" x="4560888" y="2032000"/>
          <p14:tracePt t="2988" x="4548188" y="2008188"/>
          <p14:tracePt t="2995" x="4537075" y="2008188"/>
          <p14:tracePt t="3001" x="4513263" y="1995488"/>
          <p14:tracePt t="3008" x="4489450" y="1984375"/>
          <p14:tracePt t="3016" x="4465638" y="1971675"/>
          <p14:tracePt t="3023" x="4441825" y="1971675"/>
          <p14:tracePt t="3030" x="4405313" y="1960563"/>
          <p14:tracePt t="3037" x="4370388" y="1947863"/>
          <p14:tracePt t="3045" x="4346575" y="1936750"/>
          <p14:tracePt t="3053" x="4310063" y="1924050"/>
          <p14:tracePt t="3061" x="4275138" y="1924050"/>
          <p14:tracePt t="3070" x="4251325" y="1912938"/>
          <p14:tracePt t="3078" x="4168775" y="1912938"/>
          <p14:tracePt t="3086" x="4121150" y="1912938"/>
          <p14:tracePt t="3095" x="4097338" y="1912938"/>
          <p14:tracePt t="3103" x="4049713" y="1912938"/>
          <p14:tracePt t="3111" x="4002088" y="1900238"/>
          <p14:tracePt t="3120" x="3943350" y="1900238"/>
          <p14:tracePt t="3121" x="3895725" y="1900238"/>
          <p14:tracePt t="3129" x="3835400" y="1900238"/>
          <p14:tracePt t="3136" x="3776663" y="1900238"/>
          <p14:tracePt t="3144" x="3716338" y="1900238"/>
          <p14:tracePt t="3153" x="3657600" y="1900238"/>
          <p14:tracePt t="3161" x="3598863" y="1900238"/>
          <p14:tracePt t="3162" x="3514725" y="1900238"/>
          <p14:tracePt t="3170" x="3432175" y="1876425"/>
          <p14:tracePt t="3178" x="3349625" y="1876425"/>
          <p14:tracePt t="3186" x="3265488" y="1876425"/>
          <p14:tracePt t="3194" x="3182938" y="1865313"/>
          <p14:tracePt t="3203" x="3098800" y="1865313"/>
          <p14:tracePt t="3211" x="2957513" y="1841500"/>
          <p14:tracePt t="3219" x="2897188" y="1828800"/>
          <p14:tracePt t="3228" x="2825750" y="1828800"/>
          <p14:tracePt t="3236" x="2790825" y="1817688"/>
          <p14:tracePt t="3244" x="2743200" y="1817688"/>
          <p14:tracePt t="3253" x="2695575" y="1804988"/>
          <p14:tracePt t="3254" x="2660650" y="1804988"/>
          <p14:tracePt t="3261" x="2647950" y="1793875"/>
          <p14:tracePt t="3269" x="2624138" y="1781175"/>
          <p14:tracePt t="3278" x="2613025" y="1781175"/>
          <p14:tracePt t="3286" x="2600325" y="1781175"/>
          <p14:tracePt t="3294" x="2589213" y="1770063"/>
          <p14:tracePt t="3303" x="2589213" y="1746250"/>
          <p14:tracePt t="3317" x="2589213" y="1733550"/>
          <p14:tracePt t="3324" x="2600325" y="1722438"/>
          <p14:tracePt t="3331" x="2613025" y="1711325"/>
          <p14:tracePt t="3338" x="2647950" y="1698625"/>
          <p14:tracePt t="3345" x="2695575" y="1674813"/>
          <p14:tracePt t="3353" x="2814638" y="1627188"/>
          <p14:tracePt t="3361" x="3028950" y="1555750"/>
          <p14:tracePt t="3369" x="3349625" y="1449388"/>
          <p14:tracePt t="3377" x="3716338" y="1330325"/>
          <p14:tracePt t="3386" x="4049713" y="1223963"/>
          <p14:tracePt t="3387" x="4286250" y="1163638"/>
          <p14:tracePt t="3394" x="4465638" y="1116013"/>
          <p14:tracePt t="3402" x="4606925" y="1104900"/>
          <p14:tracePt t="3411" x="4714875" y="1068388"/>
          <p14:tracePt t="3419" x="4810125" y="1068388"/>
          <p14:tracePt t="3428" x="4879975" y="1057275"/>
          <p14:tracePt t="3429" x="4927600" y="1057275"/>
          <p14:tracePt t="3436" x="4964113" y="1057275"/>
          <p14:tracePt t="3444" x="4999038" y="1057275"/>
          <p14:tracePt t="3452" x="5035550" y="1057275"/>
          <p14:tracePt t="3461" x="5046663" y="1057275"/>
          <p14:tracePt t="3469" x="5070475" y="1057275"/>
          <p14:tracePt t="3477" x="5083175" y="1057275"/>
          <p14:tracePt t="3479" x="5094288" y="1057275"/>
          <p14:tracePt t="3486" x="5106988" y="1057275"/>
          <p14:tracePt t="3499" x="5118100" y="1057275"/>
          <p14:tracePt t="3520" x="5130800" y="1057275"/>
          <p14:tracePt t="3562" x="5118100" y="1057275"/>
          <p14:tracePt t="3577" x="5094288" y="1057275"/>
          <p14:tracePt t="3583" x="5083175" y="1057275"/>
          <p14:tracePt t="3590" x="5059363" y="1057275"/>
          <p14:tracePt t="3597" x="5022850" y="1057275"/>
          <p14:tracePt t="3604" x="4999038" y="1057275"/>
          <p14:tracePt t="3611" x="4940300" y="1057275"/>
          <p14:tracePt t="3619" x="4833938" y="1057275"/>
          <p14:tracePt t="3627" x="4714875" y="1068388"/>
          <p14:tracePt t="3635" x="4560888" y="1068388"/>
          <p14:tracePt t="3643" x="4418013" y="1081088"/>
          <p14:tracePt t="3652" x="4264025" y="1081088"/>
          <p14:tracePt t="3653" x="4121150" y="1081088"/>
          <p14:tracePt t="3661" x="4013200" y="1104900"/>
          <p14:tracePt t="3669" x="3919538" y="1104900"/>
          <p14:tracePt t="3677" x="3835400" y="1104900"/>
          <p14:tracePt t="3686" x="3776663" y="1104900"/>
          <p14:tracePt t="3694" x="3740150" y="1104900"/>
          <p14:tracePt t="3702" x="3716338" y="1104900"/>
          <p14:tracePt t="3703" x="3681413" y="1116013"/>
          <p14:tracePt t="3710" x="3657600" y="1116013"/>
          <p14:tracePt t="3724" x="3646488" y="1116013"/>
          <p14:tracePt t="3759" x="3657600" y="1116013"/>
          <p14:tracePt t="3766" x="3705225" y="1116013"/>
          <p14:tracePt t="3773" x="3824288" y="1116013"/>
          <p14:tracePt t="3983" x="3514725" y="1200150"/>
          <p14:tracePt t="3990" x="2921000" y="1366838"/>
          <p14:tracePt t="4001" x="2316163" y="1531938"/>
          <p14:tracePt t="4010" x="1793875" y="1663700"/>
          <p14:tracePt t="4011" x="1365250" y="1757363"/>
          <p14:tracePt t="4019" x="996950" y="1841500"/>
          <p14:tracePt t="4026" x="736600" y="1889125"/>
          <p14:tracePt t="4035" x="558800" y="1936750"/>
          <p14:tracePt t="4043" x="439738" y="1947863"/>
          <p14:tracePt t="4051" x="331788" y="1960563"/>
          <p14:tracePt t="4060" x="201613" y="1960563"/>
          <p14:tracePt t="4068" x="177800" y="1971675"/>
          <p14:tracePt t="4076" x="142875" y="1971675"/>
          <p14:tracePt t="4085" x="106363" y="1971675"/>
          <p14:tracePt t="4093" x="95250" y="1971675"/>
          <p14:tracePt t="4101" x="82550" y="1971675"/>
          <p14:tracePt t="4102" x="58738" y="1971675"/>
          <p14:tracePt t="4123" x="47625" y="1971675"/>
          <p14:tracePt t="4130" x="47625" y="1960563"/>
          <p14:tracePt t="4137" x="47625" y="1947863"/>
          <p14:tracePt t="4151" x="47625" y="1936750"/>
          <p14:tracePt t="4158" x="47625" y="1912938"/>
          <p14:tracePt t="4165" x="71438" y="1900238"/>
          <p14:tracePt t="4173" x="82550" y="1900238"/>
          <p14:tracePt t="4179" x="106363" y="1876425"/>
          <p14:tracePt t="4186" x="119063" y="1865313"/>
          <p14:tracePt t="4193" x="153988" y="1841500"/>
          <p14:tracePt t="4201" x="201613" y="1817688"/>
          <p14:tracePt t="4209" x="273050" y="1781175"/>
          <p14:tracePt t="4218" x="355600" y="1757363"/>
          <p14:tracePt t="4226" x="427038" y="1711325"/>
          <p14:tracePt t="4234" x="474663" y="1687513"/>
          <p14:tracePt t="4236" x="522288" y="1663700"/>
          <p14:tracePt t="4243" x="558800" y="1639888"/>
          <p14:tracePt t="4251" x="593725" y="1603375"/>
          <p14:tracePt t="4259" x="606425" y="1592263"/>
          <p14:tracePt t="4268" x="617538" y="1579563"/>
          <p14:tracePt t="4276" x="628650" y="1568450"/>
          <p14:tracePt t="4284" x="628650" y="1531938"/>
          <p14:tracePt t="4292" x="628650" y="1520825"/>
          <p14:tracePt t="4301" x="628650" y="1508125"/>
          <p14:tracePt t="4310" x="617538" y="1484313"/>
          <p14:tracePt t="4318" x="606425" y="1473200"/>
          <p14:tracePt t="4326" x="593725" y="1460500"/>
          <p14:tracePt t="4327" x="569913" y="1449388"/>
          <p14:tracePt t="4334" x="546100" y="1436688"/>
          <p14:tracePt t="4342" x="534988" y="1425575"/>
          <p14:tracePt t="4351" x="498475" y="1425575"/>
          <p14:tracePt t="4359" x="474663" y="1425575"/>
          <p14:tracePt t="4368" x="463550" y="1425575"/>
          <p14:tracePt t="4369" x="439738" y="1425575"/>
          <p14:tracePt t="4376" x="427038" y="1425575"/>
          <p14:tracePt t="4384" x="415925" y="1436688"/>
          <p14:tracePt t="4392" x="403225" y="1436688"/>
          <p14:tracePt t="4400" x="392113" y="1449388"/>
          <p14:tracePt t="4409" x="392113" y="1460500"/>
          <p14:tracePt t="4418" x="392113" y="1473200"/>
          <p14:tracePt t="4426" x="392113" y="1484313"/>
          <p14:tracePt t="4434" x="403225" y="1497013"/>
          <p14:tracePt t="4442" x="427038" y="1508125"/>
          <p14:tracePt t="4450" x="474663" y="1555750"/>
          <p14:tracePt t="4460" x="747713" y="1711325"/>
          <p14:tracePt t="4467" x="1057275" y="1900238"/>
          <p14:tracePt t="4476" x="1484313" y="2125663"/>
          <p14:tracePt t="4484" x="1839913" y="2339975"/>
          <p14:tracePt t="4492" x="2197100" y="2530475"/>
          <p14:tracePt t="4500" x="2470150" y="2697163"/>
          <p14:tracePt t="4509" x="2968625" y="2957513"/>
          <p14:tracePt t="4517" x="3111500" y="3065463"/>
          <p14:tracePt t="4525" x="3265488" y="3148013"/>
          <p14:tracePt t="4534" x="3384550" y="3206750"/>
          <p14:tracePt t="4542" x="3455988" y="3267075"/>
          <p14:tracePt t="4550" x="3551238" y="3302000"/>
          <p14:tracePt t="4551" x="3598863" y="3325813"/>
          <p14:tracePt t="4559" x="3646488" y="3349625"/>
          <p14:tracePt t="4567" x="3681413" y="3373438"/>
          <p14:tracePt t="4575" x="3716338" y="3386138"/>
          <p14:tracePt t="4584" x="3740150" y="3409950"/>
          <p14:tracePt t="4592" x="3776663" y="3421063"/>
          <p14:tracePt t="4593" x="3811588" y="3421063"/>
          <p14:tracePt t="4601" x="3835400" y="3432175"/>
          <p14:tracePt t="4608" x="3871913" y="3432175"/>
          <p14:tracePt t="4617" x="3906838" y="3444875"/>
          <p14:tracePt t="4625" x="3954463" y="3444875"/>
          <p14:tracePt t="4633" x="3989388" y="3444875"/>
          <p14:tracePt t="4642" x="4084638" y="3455988"/>
          <p14:tracePt t="4650" x="4121150" y="3468688"/>
          <p14:tracePt t="4658" x="4156075" y="3468688"/>
          <p14:tracePt t="4667" x="4203700" y="3479800"/>
          <p14:tracePt t="4675" x="4251325" y="3479800"/>
          <p14:tracePt t="4684" x="4286250" y="3479800"/>
          <p14:tracePt t="4684" x="4310063" y="3492500"/>
          <p14:tracePt t="4692" x="4357688" y="3492500"/>
          <p14:tracePt t="4700" x="4405313" y="3503613"/>
          <p14:tracePt t="4708" x="4452938" y="3503613"/>
          <p14:tracePt t="4717" x="4524375" y="3503613"/>
          <p14:tracePt t="4725" x="4643438" y="3492500"/>
          <p14:tracePt t="4733" x="4845050" y="3444875"/>
          <p14:tracePt t="4734" x="5284788" y="329088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FD11B6-BFF5-BDB5-6322-BEA74162311A}"/>
              </a:ext>
            </a:extLst>
          </p:cNvPr>
          <p:cNvPicPr>
            <a:picLocks noChangeAspect="1"/>
          </p:cNvPicPr>
          <p:nvPr/>
        </p:nvPicPr>
        <p:blipFill>
          <a:blip r:embed="rId4"/>
          <a:stretch>
            <a:fillRect/>
          </a:stretch>
        </p:blipFill>
        <p:spPr>
          <a:xfrm>
            <a:off x="142411" y="857138"/>
            <a:ext cx="8261357" cy="2825400"/>
          </a:xfrm>
          <a:prstGeom prst="rect">
            <a:avLst/>
          </a:prstGeom>
        </p:spPr>
      </p:pic>
      <p:pic>
        <p:nvPicPr>
          <p:cNvPr id="16" name="Audio 15">
            <a:hlinkClick r:id="" action="ppaction://media"/>
            <a:extLst>
              <a:ext uri="{FF2B5EF4-FFF2-40B4-BE49-F238E27FC236}">
                <a16:creationId xmlns:a16="http://schemas.microsoft.com/office/drawing/2014/main" id="{3DB34006-BC77-24C8-9EB8-9CD7B3FCFA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22340359"/>
      </p:ext>
    </p:extLst>
  </p:cSld>
  <p:clrMapOvr>
    <a:masterClrMapping/>
  </p:clrMapOvr>
  <mc:AlternateContent xmlns:mc="http://schemas.openxmlformats.org/markup-compatibility/2006">
    <mc:Choice xmlns:p14="http://schemas.microsoft.com/office/powerpoint/2010/main" Requires="p14">
      <p:transition spd="slow" p14:dur="2000" advTm="6399"/>
    </mc:Choice>
    <mc:Fallback>
      <p:transition spd="slow" advTm="6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E564F-2607-1120-EECA-9E8A157CFAC8}"/>
              </a:ext>
            </a:extLst>
          </p:cNvPr>
          <p:cNvPicPr>
            <a:picLocks noChangeAspect="1"/>
          </p:cNvPicPr>
          <p:nvPr/>
        </p:nvPicPr>
        <p:blipFill rotWithShape="1">
          <a:blip r:embed="rId5"/>
          <a:srcRect l="41812"/>
          <a:stretch/>
        </p:blipFill>
        <p:spPr>
          <a:xfrm>
            <a:off x="3923607" y="0"/>
            <a:ext cx="5220393" cy="5143500"/>
          </a:xfrm>
          <a:prstGeom prst="rect">
            <a:avLst/>
          </a:prstGeom>
        </p:spPr>
      </p:pic>
      <p:pic>
        <p:nvPicPr>
          <p:cNvPr id="4" name="Picture 3">
            <a:extLst>
              <a:ext uri="{FF2B5EF4-FFF2-40B4-BE49-F238E27FC236}">
                <a16:creationId xmlns:a16="http://schemas.microsoft.com/office/drawing/2014/main" id="{046C1805-C58F-1758-9EFD-CBE793B2FA1E}"/>
              </a:ext>
            </a:extLst>
          </p:cNvPr>
          <p:cNvPicPr>
            <a:picLocks noChangeAspect="1"/>
          </p:cNvPicPr>
          <p:nvPr/>
        </p:nvPicPr>
        <p:blipFill rotWithShape="1">
          <a:blip r:embed="rId5"/>
          <a:srcRect l="1031" t="40084" r="58585"/>
          <a:stretch/>
        </p:blipFill>
        <p:spPr>
          <a:xfrm>
            <a:off x="181154" y="802255"/>
            <a:ext cx="3623094" cy="3081787"/>
          </a:xfrm>
          <a:prstGeom prst="rect">
            <a:avLst/>
          </a:prstGeom>
        </p:spPr>
      </p:pic>
      <p:pic>
        <p:nvPicPr>
          <p:cNvPr id="8" name="Audio 7">
            <a:hlinkClick r:id="" action="ppaction://media"/>
            <a:extLst>
              <a:ext uri="{FF2B5EF4-FFF2-40B4-BE49-F238E27FC236}">
                <a16:creationId xmlns:a16="http://schemas.microsoft.com/office/drawing/2014/main" id="{365D840A-B5E2-8CC3-D601-FFED10FCA0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94457"/>
      </p:ext>
    </p:extLst>
  </p:cSld>
  <p:clrMapOvr>
    <a:masterClrMapping/>
  </p:clrMapOvr>
  <mc:AlternateContent xmlns:mc="http://schemas.openxmlformats.org/markup-compatibility/2006">
    <mc:Choice xmlns:p14="http://schemas.microsoft.com/office/powerpoint/2010/main" Requires="p14">
      <p:transition spd="slow" p14:dur="2000" advTm="8867"/>
    </mc:Choice>
    <mc:Fallback>
      <p:transition spd="slow" advTm="8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46" x="5248275" y="3267075"/>
          <p14:tracePt t="1153" x="5178425" y="3206750"/>
          <p14:tracePt t="1160" x="5070475" y="3135313"/>
          <p14:tracePt t="1167" x="4927600" y="3017838"/>
          <p14:tracePt t="1174" x="4773613" y="2898775"/>
          <p14:tracePt t="1181" x="4606925" y="2779713"/>
          <p14:tracePt t="1189" x="4465638" y="2673350"/>
          <p14:tracePt t="1197" x="4346575" y="2589213"/>
          <p14:tracePt t="1206" x="4240213" y="2530475"/>
          <p14:tracePt t="1214" x="4156075" y="2482850"/>
          <p14:tracePt t="1215" x="4084638" y="2446338"/>
          <p14:tracePt t="1223" x="4025900" y="2411413"/>
          <p14:tracePt t="1231" x="3954463" y="2387600"/>
          <p14:tracePt t="1239" x="3906838" y="2376488"/>
          <p14:tracePt t="1247" x="3859213" y="2352675"/>
          <p14:tracePt t="1257" x="3787775" y="2339975"/>
          <p14:tracePt t="1258" x="3729038" y="2339975"/>
          <p14:tracePt t="1265" x="3681413" y="2328863"/>
          <p14:tracePt t="1273" x="3622675" y="2328863"/>
          <p14:tracePt t="1281" x="3562350" y="2328863"/>
          <p14:tracePt t="1289" x="3514725" y="2328863"/>
          <p14:tracePt t="1298" x="3479800" y="2328863"/>
          <p14:tracePt t="1306" x="3408363" y="2328863"/>
          <p14:tracePt t="1307" x="3384550" y="2328863"/>
          <p14:tracePt t="1314" x="3336925" y="2339975"/>
          <p14:tracePt t="1322" x="3289300" y="2339975"/>
          <p14:tracePt t="1331" x="3254375" y="2352675"/>
          <p14:tracePt t="1339" x="3230563" y="2363788"/>
          <p14:tracePt t="1347" x="3182938" y="2376488"/>
          <p14:tracePt t="1349" x="3146425" y="2400300"/>
          <p14:tracePt t="1356" x="3098800" y="2411413"/>
          <p14:tracePt t="1364" x="3063875" y="2422525"/>
          <p14:tracePt t="1372" x="3040063" y="2422525"/>
          <p14:tracePt t="1380" x="2992438" y="2446338"/>
          <p14:tracePt t="1389" x="2957513" y="2470150"/>
          <p14:tracePt t="1397" x="2909888" y="2482850"/>
          <p14:tracePt t="1398" x="2873375" y="2506663"/>
          <p14:tracePt t="1406" x="2825750" y="2530475"/>
          <p14:tracePt t="1414" x="2778125" y="2554288"/>
          <p14:tracePt t="1422" x="2708275" y="2601913"/>
          <p14:tracePt t="1431" x="2636838" y="2636838"/>
          <p14:tracePt t="1439" x="2576513" y="2660650"/>
          <p14:tracePt t="1440" x="2505075" y="2720975"/>
          <p14:tracePt t="1447" x="2435225" y="2755900"/>
          <p14:tracePt t="1455" x="2363788" y="2790825"/>
          <p14:tracePt t="1464" x="2316163" y="2827338"/>
          <p14:tracePt t="1472" x="2244725" y="2874963"/>
          <p14:tracePt t="1480" x="2197100" y="2909888"/>
          <p14:tracePt t="1482" x="2136775" y="2946400"/>
          <p14:tracePt t="1489" x="2090738" y="3005138"/>
          <p14:tracePt t="1497" x="2019300" y="3041650"/>
          <p14:tracePt t="1505" x="1971675" y="3100388"/>
          <p14:tracePt t="1514" x="1911350" y="3135313"/>
          <p14:tracePt t="1522" x="1863725" y="3195638"/>
          <p14:tracePt t="1531" x="1733550" y="3290888"/>
          <p14:tracePt t="1539" x="1685925" y="3338513"/>
          <p14:tracePt t="1547" x="1627188" y="3397250"/>
          <p14:tracePt t="1555" x="1579563" y="3444875"/>
          <p14:tracePt t="1564" x="1520825" y="3503613"/>
          <p14:tracePt t="1572" x="1484313" y="3551238"/>
          <p14:tracePt t="1573" x="1425575" y="3611563"/>
          <p14:tracePt t="1580" x="1401763" y="3635375"/>
          <p14:tracePt t="1588" x="1341438" y="3694113"/>
          <p14:tracePt t="1597" x="1306513" y="3741738"/>
          <p14:tracePt t="1605" x="1270000" y="3776663"/>
          <p14:tracePt t="1613" x="1235075" y="3836988"/>
          <p14:tracePt t="1622" x="1152525" y="3932238"/>
          <p14:tracePt t="1630" x="1128713" y="3967163"/>
          <p14:tracePt t="1638" x="1092200" y="4014788"/>
          <p14:tracePt t="1647" x="1068388" y="4051300"/>
          <p14:tracePt t="1655" x="1044575" y="4098925"/>
          <p14:tracePt t="1663" x="1009650" y="4133850"/>
          <p14:tracePt t="1664" x="1009650" y="4168775"/>
          <p14:tracePt t="1672" x="985838" y="4192588"/>
          <p14:tracePt t="1680" x="962025" y="4229100"/>
          <p14:tracePt t="1689" x="949325" y="4252913"/>
          <p14:tracePt t="1697" x="925513" y="4287838"/>
          <p14:tracePt t="1705" x="914400" y="4300538"/>
          <p14:tracePt t="1706" x="890588" y="4335463"/>
          <p14:tracePt t="1714" x="890588" y="4359275"/>
          <p14:tracePt t="1722" x="879475" y="4383088"/>
          <p14:tracePt t="1730" x="879475" y="4395788"/>
          <p14:tracePt t="1738" x="866775" y="4419600"/>
          <p14:tracePt t="1746" x="866775" y="4430713"/>
          <p14:tracePt t="1755" x="855663" y="4443413"/>
          <p14:tracePt t="1763" x="855663" y="4465638"/>
          <p14:tracePt t="1784" x="855663" y="4478338"/>
          <p14:tracePt t="1790" x="855663" y="4489450"/>
          <p14:tracePt t="1805" x="855663" y="4502150"/>
          <p14:tracePt t="1811" x="855663" y="4513263"/>
          <p14:tracePt t="1818" x="855663" y="4525963"/>
          <p14:tracePt t="1840" x="866775" y="4537075"/>
          <p14:tracePt t="1847" x="879475" y="4549775"/>
          <p14:tracePt t="1853" x="890588" y="4549775"/>
          <p14:tracePt t="1861" x="890588" y="4560888"/>
          <p14:tracePt t="1867" x="914400" y="4573588"/>
          <p14:tracePt t="1874" x="938213" y="4584700"/>
          <p14:tracePt t="1882" x="949325" y="4597400"/>
          <p14:tracePt t="1888" x="973138" y="4597400"/>
          <p14:tracePt t="1896" x="996950" y="4608513"/>
          <p14:tracePt t="1904" x="1009650" y="4621213"/>
          <p14:tracePt t="1913" x="1033463" y="4632325"/>
          <p14:tracePt t="1921" x="1057275" y="4656138"/>
          <p14:tracePt t="1930" x="1081088" y="4656138"/>
          <p14:tracePt t="1931" x="1092200" y="4668838"/>
          <p14:tracePt t="1938" x="1116013" y="4679950"/>
          <p14:tracePt t="1946" x="1152525" y="4679950"/>
          <p14:tracePt t="1954" x="1163638" y="4692650"/>
          <p14:tracePt t="1963" x="1200150" y="4692650"/>
          <p14:tracePt t="1971" x="1222375" y="4703763"/>
          <p14:tracePt t="1972" x="1246188" y="4703763"/>
          <p14:tracePt t="1980" x="1270000" y="4716463"/>
          <p14:tracePt t="1988" x="1306513" y="4716463"/>
          <p14:tracePt t="1996" x="1317625" y="4716463"/>
          <p14:tracePt t="2005" x="1354138" y="4716463"/>
          <p14:tracePt t="2013" x="1389063" y="4716463"/>
          <p14:tracePt t="2022" x="1436688" y="4716463"/>
          <p14:tracePt t="2030" x="1460500" y="4716463"/>
          <p14:tracePt t="2039" x="1484313" y="4716463"/>
          <p14:tracePt t="2046" x="1508125" y="4716463"/>
          <p14:tracePt t="2055" x="1543050" y="4716463"/>
          <p14:tracePt t="2063" x="1555750" y="4716463"/>
          <p14:tracePt t="2065" x="1579563" y="4716463"/>
          <p14:tracePt t="2072" x="1590675" y="4716463"/>
          <p14:tracePt t="2080" x="1614488" y="4716463"/>
          <p14:tracePt t="2088" x="1638300" y="4716463"/>
          <p14:tracePt t="2096" x="1651000" y="4716463"/>
          <p14:tracePt t="2104" x="1674813" y="4716463"/>
          <p14:tracePt t="2113" x="1685925" y="4716463"/>
          <p14:tracePt t="2121" x="1709738" y="4716463"/>
          <p14:tracePt t="2134" x="1722438" y="4716463"/>
          <p14:tracePt t="2141" x="1733550" y="4716463"/>
          <p14:tracePt t="2155" x="1746250" y="4716463"/>
          <p14:tracePt t="2176" x="1757363" y="4716463"/>
          <p14:tracePt t="2197" x="1770063" y="4716463"/>
          <p14:tracePt t="2205" x="1770063" y="4703763"/>
          <p14:tracePt t="2232" x="1770063" y="4692650"/>
          <p14:tracePt t="2274" x="1770063" y="4679950"/>
          <p14:tracePt t="2366" x="1770063" y="4668838"/>
          <p14:tracePt t="2386" x="1781175" y="4668838"/>
          <p14:tracePt t="2400" x="1781175" y="4656138"/>
          <p14:tracePt t="2484" x="1781175" y="4645025"/>
          <p14:tracePt t="2505" x="1793875" y="4645025"/>
          <p14:tracePt t="2513" x="1793875" y="4632325"/>
          <p14:tracePt t="2527" x="1793875" y="4621213"/>
          <p14:tracePt t="2562" x="1793875" y="4608513"/>
          <p14:tracePt t="2576" x="1793875" y="4597400"/>
          <p14:tracePt t="2611" x="1793875" y="4584700"/>
          <p14:tracePt t="2632" x="1793875" y="4573588"/>
          <p14:tracePt t="2660" x="1793875" y="4560888"/>
          <p14:tracePt t="2737" x="1804988" y="4560888"/>
          <p14:tracePt t="2744" x="1804988" y="4549775"/>
          <p14:tracePt t="2814" x="1804988" y="4537075"/>
          <p14:tracePt t="2828" x="1817688" y="4537075"/>
          <p14:tracePt t="2856" x="1828800" y="4537075"/>
          <p14:tracePt t="2933" x="1839913" y="4537075"/>
          <p14:tracePt t="2954" x="1852613" y="4537075"/>
          <p14:tracePt t="2989" x="1863725" y="4537075"/>
          <p14:tracePt t="3038" x="1876425" y="4537075"/>
          <p14:tracePt t="3066" x="1887538" y="4537075"/>
          <p14:tracePt t="3094" x="1900238" y="4537075"/>
          <p14:tracePt t="3115" x="1911350" y="4537075"/>
          <p14:tracePt t="3150" x="1924050" y="4537075"/>
          <p14:tracePt t="3157" x="1935163" y="4537075"/>
          <p14:tracePt t="3164" x="1947863" y="4537075"/>
          <p14:tracePt t="3192" x="1958975" y="4537075"/>
          <p14:tracePt t="3206" x="1971675" y="4537075"/>
          <p14:tracePt t="3227" x="1982788" y="4537075"/>
          <p14:tracePt t="3241" x="1995488" y="4537075"/>
          <p14:tracePt t="3248" x="2006600" y="4537075"/>
          <p14:tracePt t="3262" x="2019300" y="4537075"/>
          <p14:tracePt t="3276" x="2030413" y="4537075"/>
          <p14:tracePt t="3297" x="2043113" y="4537075"/>
          <p14:tracePt t="3311" x="2054225" y="4537075"/>
          <p14:tracePt t="3325" x="2066925" y="4537075"/>
          <p14:tracePt t="3360" x="2078038" y="4537075"/>
          <p14:tracePt t="3374" x="2090738" y="4537075"/>
          <p14:tracePt t="3501" x="2101850" y="4537075"/>
          <p14:tracePt t="3606" x="2114550" y="4537075"/>
          <p14:tracePt t="3627" x="2125663" y="4537075"/>
          <p14:tracePt t="4834" x="2114550" y="4537075"/>
          <p14:tracePt t="4869" x="2101850" y="4537075"/>
          <p14:tracePt t="4925" x="2090738" y="4537075"/>
          <p14:tracePt t="4946" x="2078038" y="4537075"/>
          <p14:tracePt t="5016" x="2066925" y="4537075"/>
          <p14:tracePt t="5794" x="2066925" y="4525963"/>
          <p14:tracePt t="5822" x="2066925" y="4513263"/>
          <p14:tracePt t="5913" x="2066925" y="4502150"/>
          <p14:tracePt t="6039" x="2078038" y="4502150"/>
          <p14:tracePt t="6067" x="2090738" y="4502150"/>
          <p14:tracePt t="6152" x="2101850" y="4502150"/>
          <p14:tracePt t="6187" x="2114550" y="4502150"/>
          <p14:tracePt t="6236" x="2125663" y="4502150"/>
          <p14:tracePt t="6278" x="2125663" y="4513263"/>
          <p14:tracePt t="6369" x="2136775" y="4513263"/>
          <p14:tracePt t="6384" x="2136775" y="4525963"/>
          <p14:tracePt t="6503" x="2136775" y="4537075"/>
          <p14:tracePt t="6756" x="2136775" y="4549775"/>
          <p14:tracePt t="7023" x="2125663" y="4549775"/>
          <p14:tracePt t="7702" x="2125663" y="4537075"/>
          <p14:tracePt t="7913" x="2125663" y="4525963"/>
          <p14:tracePt t="8068" x="2136775" y="4525963"/>
          <p14:tracePt t="8152" x="2149475" y="4525963"/>
          <p14:tracePt t="8173" x="2160588" y="4525963"/>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FD11B6-BFF5-BDB5-6322-BEA74162311A}"/>
              </a:ext>
            </a:extLst>
          </p:cNvPr>
          <p:cNvPicPr>
            <a:picLocks noChangeAspect="1"/>
          </p:cNvPicPr>
          <p:nvPr/>
        </p:nvPicPr>
        <p:blipFill rotWithShape="1">
          <a:blip r:embed="rId4"/>
          <a:srcRect t="68225"/>
          <a:stretch/>
        </p:blipFill>
        <p:spPr>
          <a:xfrm>
            <a:off x="258789" y="1673976"/>
            <a:ext cx="8261357" cy="897774"/>
          </a:xfrm>
          <a:prstGeom prst="rect">
            <a:avLst/>
          </a:prstGeom>
        </p:spPr>
      </p:pic>
      <p:pic>
        <p:nvPicPr>
          <p:cNvPr id="5" name="Audio 4">
            <a:hlinkClick r:id="" action="ppaction://media"/>
            <a:extLst>
              <a:ext uri="{FF2B5EF4-FFF2-40B4-BE49-F238E27FC236}">
                <a16:creationId xmlns:a16="http://schemas.microsoft.com/office/drawing/2014/main" id="{69DFDF14-FB2C-0982-1B5E-2CBEDBE88FF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61181630"/>
      </p:ext>
    </p:extLst>
  </p:cSld>
  <p:clrMapOvr>
    <a:masterClrMapping/>
  </p:clrMapOvr>
  <mc:AlternateContent xmlns:mc="http://schemas.openxmlformats.org/markup-compatibility/2006">
    <mc:Choice xmlns:p14="http://schemas.microsoft.com/office/powerpoint/2010/main" Requires="p14">
      <p:transition spd="slow" p14:dur="2000" advTm="6568"/>
    </mc:Choice>
    <mc:Fallback>
      <p:transition spd="slow" advTm="6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A35920-80AB-5905-10F4-21279C579671}"/>
              </a:ext>
            </a:extLst>
          </p:cNvPr>
          <p:cNvPicPr>
            <a:picLocks noChangeAspect="1"/>
          </p:cNvPicPr>
          <p:nvPr/>
        </p:nvPicPr>
        <p:blipFill>
          <a:blip r:embed="rId5"/>
          <a:stretch>
            <a:fillRect/>
          </a:stretch>
        </p:blipFill>
        <p:spPr>
          <a:xfrm>
            <a:off x="85210" y="182880"/>
            <a:ext cx="4486790" cy="3235256"/>
          </a:xfrm>
          <a:prstGeom prst="rect">
            <a:avLst/>
          </a:prstGeom>
        </p:spPr>
      </p:pic>
      <p:pic>
        <p:nvPicPr>
          <p:cNvPr id="10" name="Picture 9">
            <a:extLst>
              <a:ext uri="{FF2B5EF4-FFF2-40B4-BE49-F238E27FC236}">
                <a16:creationId xmlns:a16="http://schemas.microsoft.com/office/drawing/2014/main" id="{45CA5DC2-E542-39BC-916A-97FC46A7AB40}"/>
              </a:ext>
            </a:extLst>
          </p:cNvPr>
          <p:cNvPicPr>
            <a:picLocks noChangeAspect="1"/>
          </p:cNvPicPr>
          <p:nvPr/>
        </p:nvPicPr>
        <p:blipFill>
          <a:blip r:embed="rId6"/>
          <a:stretch>
            <a:fillRect/>
          </a:stretch>
        </p:blipFill>
        <p:spPr>
          <a:xfrm>
            <a:off x="4773446" y="99752"/>
            <a:ext cx="4370554" cy="3652107"/>
          </a:xfrm>
          <a:prstGeom prst="rect">
            <a:avLst/>
          </a:prstGeom>
        </p:spPr>
      </p:pic>
      <p:pic>
        <p:nvPicPr>
          <p:cNvPr id="14" name="Audio 13">
            <a:hlinkClick r:id="" action="ppaction://media"/>
            <a:extLst>
              <a:ext uri="{FF2B5EF4-FFF2-40B4-BE49-F238E27FC236}">
                <a16:creationId xmlns:a16="http://schemas.microsoft.com/office/drawing/2014/main" id="{62A1F2E5-AB95-9A29-0699-90E61A7F8DF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04807632"/>
      </p:ext>
    </p:extLst>
  </p:cSld>
  <p:clrMapOvr>
    <a:masterClrMapping/>
  </p:clrMapOvr>
  <mc:AlternateContent xmlns:mc="http://schemas.openxmlformats.org/markup-compatibility/2006">
    <mc:Choice xmlns:p14="http://schemas.microsoft.com/office/powerpoint/2010/main" Requires="p14">
      <p:transition spd="slow" p14:dur="2000" advTm="19641"/>
    </mc:Choice>
    <mc:Fallback>
      <p:transition spd="slow" advTm="1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818" x="2160588" y="4513263"/>
          <p14:tracePt t="3099" x="2160588" y="4502150"/>
          <p14:tracePt t="3105" x="2160588" y="4465638"/>
          <p14:tracePt t="3113" x="2160588" y="4430713"/>
          <p14:tracePt t="3119" x="2160588" y="4406900"/>
          <p14:tracePt t="3127" x="2160588" y="4371975"/>
          <p14:tracePt t="3133" x="2160588" y="4335463"/>
          <p14:tracePt t="3141" x="2160588" y="4311650"/>
          <p14:tracePt t="3147" x="2160588" y="4276725"/>
          <p14:tracePt t="3154" x="2160588" y="4240213"/>
          <p14:tracePt t="3162" x="2160588" y="4216400"/>
          <p14:tracePt t="3169" x="2160588" y="4181475"/>
          <p14:tracePt t="3177" x="2160588" y="4144963"/>
          <p14:tracePt t="3185" x="2160588" y="4121150"/>
          <p14:tracePt t="3194" x="2160588" y="4075113"/>
          <p14:tracePt t="3202" x="2160588" y="4038600"/>
          <p14:tracePt t="3203" x="2160588" y="4014788"/>
          <p14:tracePt t="3211" x="2149475" y="3967163"/>
          <p14:tracePt t="3219" x="2149475" y="3919538"/>
          <p14:tracePt t="3227" x="2149475" y="3884613"/>
          <p14:tracePt t="3235" x="2136775" y="3836988"/>
          <p14:tracePt t="3243" x="2136775" y="3800475"/>
          <p14:tracePt t="3253" x="2125663" y="3706813"/>
          <p14:tracePt t="3260" x="2125663" y="3659188"/>
          <p14:tracePt t="3269" x="2125663" y="3622675"/>
          <p14:tracePt t="3277" x="2114550" y="3575050"/>
          <p14:tracePt t="3285" x="2114550" y="3527425"/>
          <p14:tracePt t="3293" x="2114550" y="3479800"/>
          <p14:tracePt t="3294" x="2114550" y="3455988"/>
          <p14:tracePt t="3302" x="2114550" y="3409950"/>
          <p14:tracePt t="3310" x="2101850" y="3362325"/>
          <p14:tracePt t="3319" x="2101850" y="3325813"/>
          <p14:tracePt t="3327" x="2101850" y="3290888"/>
          <p14:tracePt t="3336" x="2101850" y="3243263"/>
          <p14:tracePt t="3337" x="2090738" y="3195638"/>
          <p14:tracePt t="3344" x="2066925" y="3111500"/>
          <p14:tracePt t="3352" x="2054225" y="3052763"/>
          <p14:tracePt t="3360" x="2030413" y="2946400"/>
          <p14:tracePt t="3369" x="1995488" y="2838450"/>
          <p14:tracePt t="3377" x="1982788" y="2732088"/>
          <p14:tracePt t="3385" x="1947863" y="2613025"/>
          <p14:tracePt t="3386" x="1924050" y="2470150"/>
          <p14:tracePt t="3393" x="1876425" y="2328863"/>
          <p14:tracePt t="3402" x="1839913" y="2173288"/>
          <p14:tracePt t="3410" x="1793875" y="2008188"/>
          <p14:tracePt t="3418" x="1757363" y="1865313"/>
          <p14:tracePt t="3427" x="1733550" y="1757363"/>
          <p14:tracePt t="3428" x="1698625" y="1651000"/>
          <p14:tracePt t="3435" x="1685925" y="1555750"/>
          <p14:tracePt t="3443" x="1662113" y="1484313"/>
          <p14:tracePt t="3451" x="1651000" y="1425575"/>
          <p14:tracePt t="3460" x="1638300" y="1354138"/>
          <p14:tracePt t="3468" x="1638300" y="1330325"/>
          <p14:tracePt t="3470" x="1627188" y="1295400"/>
          <p14:tracePt t="3477" x="1627188" y="1258888"/>
          <p14:tracePt t="3485" x="1614488" y="1235075"/>
          <p14:tracePt t="3493" x="1614488" y="1223963"/>
          <p14:tracePt t="3502" x="1603375" y="1200150"/>
          <p14:tracePt t="3510" x="1603375" y="1187450"/>
          <p14:tracePt t="3526" x="1603375" y="1176338"/>
          <p14:tracePt t="4010" x="1603375" y="1163638"/>
          <p14:tracePt t="4024" x="1603375" y="1152525"/>
          <p14:tracePt t="4031" x="1603375" y="1139825"/>
          <p14:tracePt t="4038" x="1603375" y="1128713"/>
          <p14:tracePt t="4053" x="1603375" y="1116013"/>
          <p14:tracePt t="4060" x="1603375" y="1104900"/>
          <p14:tracePt t="4067" x="1603375" y="1092200"/>
          <p14:tracePt t="4074" x="1603375" y="1081088"/>
          <p14:tracePt t="4081" x="1603375" y="1068388"/>
          <p14:tracePt t="4095" x="1603375" y="1044575"/>
          <p14:tracePt t="4102" x="1603375" y="1033463"/>
          <p14:tracePt t="4116" x="1603375" y="1009650"/>
          <p14:tracePt t="4123" x="1603375" y="998538"/>
          <p14:tracePt t="4130" x="1590675" y="998538"/>
          <p14:tracePt t="4137" x="1590675" y="985838"/>
          <p14:tracePt t="4144" x="1590675" y="974725"/>
          <p14:tracePt t="4150" x="1590675" y="962025"/>
          <p14:tracePt t="4159" x="1590675" y="950913"/>
          <p14:tracePt t="4167" x="1590675" y="938213"/>
          <p14:tracePt t="4175" x="1579563" y="927100"/>
          <p14:tracePt t="4184" x="1579563" y="914400"/>
          <p14:tracePt t="4193" x="1566863" y="890588"/>
          <p14:tracePt t="4201" x="1566863" y="879475"/>
          <p14:tracePt t="4209" x="1555750" y="866775"/>
          <p14:tracePt t="4228" x="1555750" y="855663"/>
          <p14:tracePt t="4235" x="1543050" y="842963"/>
          <p14:tracePt t="4249" x="1543050" y="831850"/>
          <p14:tracePt t="4263" x="1531938" y="819150"/>
          <p14:tracePt t="4284" x="1531938" y="808038"/>
          <p14:tracePt t="4305" x="1520825" y="808038"/>
          <p14:tracePt t="4431" x="1520825" y="819150"/>
          <p14:tracePt t="4452" x="1520825" y="831850"/>
          <p14:tracePt t="4466" x="1508125" y="831850"/>
          <p14:tracePt t="4515" x="1508125" y="842963"/>
          <p14:tracePt t="4536" x="1497013" y="842963"/>
          <p14:tracePt t="4543" x="1497013" y="855663"/>
          <p14:tracePt t="4606" x="1497013" y="866775"/>
          <p14:tracePt t="4627" x="1497013" y="879475"/>
          <p14:tracePt t="4999" x="1484313" y="879475"/>
          <p14:tracePt t="5483" x="1484313" y="866775"/>
          <p14:tracePt t="5658" x="1484313" y="879475"/>
          <p14:tracePt t="5679" x="1484313" y="890588"/>
          <p14:tracePt t="5693" x="1484313" y="903288"/>
          <p14:tracePt t="5700" x="1473200" y="914400"/>
          <p14:tracePt t="5721" x="1473200" y="927100"/>
          <p14:tracePt t="5728" x="1473200" y="938213"/>
          <p14:tracePt t="5735" x="1473200" y="950913"/>
          <p14:tracePt t="5749" x="1473200" y="962025"/>
          <p14:tracePt t="5763" x="1473200" y="974725"/>
          <p14:tracePt t="5770" x="1460500" y="974725"/>
          <p14:tracePt t="5777" x="1460500" y="985838"/>
          <p14:tracePt t="5784" x="1449388" y="998538"/>
          <p14:tracePt t="5791" x="1449388" y="1009650"/>
          <p14:tracePt t="5812" x="1449388" y="1022350"/>
          <p14:tracePt t="5819" x="1436688" y="1033463"/>
          <p14:tracePt t="5840" x="1436688" y="1044575"/>
          <p14:tracePt t="5854" x="1436688" y="1057275"/>
          <p14:tracePt t="5980" x="1436688" y="1068388"/>
          <p14:tracePt t="6015" x="1425575" y="1081088"/>
          <p14:tracePt t="6030" x="1412875" y="1092200"/>
          <p14:tracePt t="6036" x="1401763" y="1092200"/>
          <p14:tracePt t="6043" x="1389063" y="1104900"/>
          <p14:tracePt t="6050" x="1365250" y="1116013"/>
          <p14:tracePt t="6057" x="1354138" y="1128713"/>
          <p14:tracePt t="6064" x="1330325" y="1152525"/>
          <p14:tracePt t="6072" x="1293813" y="1163638"/>
          <p14:tracePt t="6081" x="1258888" y="1187450"/>
          <p14:tracePt t="6088" x="1235075" y="1200150"/>
          <p14:tracePt t="6097" x="1200150" y="1223963"/>
          <p14:tracePt t="6105" x="1163638" y="1258888"/>
          <p14:tracePt t="6106" x="1128713" y="1282700"/>
          <p14:tracePt t="6114" x="1092200" y="1306513"/>
          <p14:tracePt t="6122" x="1057275" y="1330325"/>
          <p14:tracePt t="6130" x="1044575" y="1343025"/>
          <p14:tracePt t="6138" x="1020763" y="1354138"/>
          <p14:tracePt t="6147" x="996950" y="1377950"/>
          <p14:tracePt t="6148" x="985838" y="1389063"/>
          <p14:tracePt t="6155" x="973138" y="1412875"/>
          <p14:tracePt t="6163" x="962025" y="1412875"/>
          <p14:tracePt t="6172" x="938213" y="1425575"/>
          <p14:tracePt t="6180" x="938213" y="1436688"/>
          <p14:tracePt t="6188" x="925513" y="1436688"/>
          <p14:tracePt t="6205" x="914400" y="1449388"/>
          <p14:tracePt t="6267" x="925513" y="1449388"/>
          <p14:tracePt t="6295" x="938213" y="1449388"/>
          <p14:tracePt t="6309" x="949325" y="1449388"/>
          <p14:tracePt t="6323" x="962025" y="1449388"/>
          <p14:tracePt t="6337" x="973138" y="1449388"/>
          <p14:tracePt t="6351" x="985838" y="1449388"/>
          <p14:tracePt t="6366" x="996950" y="1449388"/>
          <p14:tracePt t="6373" x="1009650" y="1449388"/>
          <p14:tracePt t="6380" x="1009650" y="1436688"/>
          <p14:tracePt t="6393" x="1020763" y="1436688"/>
          <p14:tracePt t="6400" x="1033463" y="1436688"/>
          <p14:tracePt t="6408" x="1044575" y="1436688"/>
          <p14:tracePt t="6414" x="1057275" y="1436688"/>
          <p14:tracePt t="6422" x="1068388" y="1436688"/>
          <p14:tracePt t="6428" x="1081088" y="1425575"/>
          <p14:tracePt t="6435" x="1092200" y="1425575"/>
          <p14:tracePt t="6442" x="1116013" y="1425575"/>
          <p14:tracePt t="6456" x="1139825" y="1425575"/>
          <p14:tracePt t="6464" x="1152525" y="1425575"/>
          <p14:tracePt t="6470" x="1187450" y="1425575"/>
          <p14:tracePt t="6477" x="1211263" y="1425575"/>
          <p14:tracePt t="6484" x="1222375" y="1425575"/>
          <p14:tracePt t="6491" x="1246188" y="1425575"/>
          <p14:tracePt t="6498" x="1282700" y="1425575"/>
          <p14:tracePt t="6506" x="1306513" y="1425575"/>
          <p14:tracePt t="6513" x="1354138" y="1425575"/>
          <p14:tracePt t="6521" x="1401763" y="1425575"/>
          <p14:tracePt t="6529" x="1460500" y="1425575"/>
          <p14:tracePt t="6538" x="1520825" y="1425575"/>
          <p14:tracePt t="6546" x="1603375" y="1436688"/>
          <p14:tracePt t="6547" x="1662113" y="1449388"/>
          <p14:tracePt t="6555" x="1746250" y="1449388"/>
          <p14:tracePt t="6563" x="1828800" y="1473200"/>
          <p14:tracePt t="6571" x="1935163" y="1484313"/>
          <p14:tracePt t="6579" x="2019300" y="1520825"/>
          <p14:tracePt t="6588" x="2101850" y="1544638"/>
          <p14:tracePt t="6597" x="2292350" y="1616075"/>
          <p14:tracePt t="6604" x="2387600" y="1663700"/>
          <p14:tracePt t="6613" x="2457450" y="1698625"/>
          <p14:tracePt t="6621" x="2517775" y="1733550"/>
          <p14:tracePt t="6629" x="2576513" y="1770063"/>
          <p14:tracePt t="6638" x="2624138" y="1804988"/>
          <p14:tracePt t="6639" x="2660650" y="1828800"/>
          <p14:tracePt t="6646" x="2695575" y="1852613"/>
          <p14:tracePt t="6654" x="2732088" y="1889125"/>
          <p14:tracePt t="6663" x="2743200" y="1912938"/>
          <p14:tracePt t="6671" x="2778125" y="1924050"/>
          <p14:tracePt t="6679" x="2801938" y="1947863"/>
          <p14:tracePt t="6681" x="2825750" y="1971675"/>
          <p14:tracePt t="6689" x="2838450" y="1995488"/>
          <p14:tracePt t="6696" x="2862263" y="2019300"/>
          <p14:tracePt t="6704" x="2886075" y="2043113"/>
          <p14:tracePt t="6712" x="2909888" y="2066925"/>
          <p14:tracePt t="6721" x="2933700" y="2090738"/>
          <p14:tracePt t="6729" x="2944813" y="2114550"/>
          <p14:tracePt t="6730" x="2944813" y="2125663"/>
          <p14:tracePt t="6738" x="2968625" y="2162175"/>
          <p14:tracePt t="6746" x="2981325" y="2185988"/>
          <p14:tracePt t="6754" x="2992438" y="2209800"/>
          <p14:tracePt t="6762" x="3016250" y="2220913"/>
          <p14:tracePt t="6771" x="3016250" y="2244725"/>
          <p14:tracePt t="6772" x="3016250" y="2257425"/>
          <p14:tracePt t="6779" x="3028950" y="2268538"/>
          <p14:tracePt t="6787" x="3040063" y="2292350"/>
          <p14:tracePt t="6796" x="3051175" y="2305050"/>
          <p14:tracePt t="6804" x="3051175" y="2316163"/>
          <p14:tracePt t="6812" x="3051175" y="2328863"/>
          <p14:tracePt t="6814" x="3051175" y="2339975"/>
          <p14:tracePt t="6828" x="3063875" y="2363788"/>
          <p14:tracePt t="6835" x="3063875" y="2376488"/>
          <p14:tracePt t="6842" x="3074988" y="2376488"/>
          <p14:tracePt t="6849" x="3074988" y="2400300"/>
          <p14:tracePt t="6856" x="3087688" y="2400300"/>
          <p14:tracePt t="6870" x="3087688" y="2411413"/>
          <p14:tracePt t="6877" x="3087688" y="2422525"/>
          <p14:tracePt t="6884" x="3087688" y="2435225"/>
          <p14:tracePt t="6891" x="3098800" y="2435225"/>
          <p14:tracePt t="6898" x="3098800" y="2446338"/>
          <p14:tracePt t="6905" x="3111500" y="2446338"/>
          <p14:tracePt t="6912" x="3111500" y="2470150"/>
          <p14:tracePt t="6926" x="3122613" y="2482850"/>
          <p14:tracePt t="6933" x="3122613" y="2493963"/>
          <p14:tracePt t="6940" x="3122613" y="2506663"/>
          <p14:tracePt t="6947" x="3135313" y="2517775"/>
          <p14:tracePt t="6954" x="3146425" y="2530475"/>
          <p14:tracePt t="6962" x="3159125" y="2554288"/>
          <p14:tracePt t="6970" x="3170238" y="2589213"/>
          <p14:tracePt t="6979" x="3170238" y="2613025"/>
          <p14:tracePt t="6987" x="3182938" y="2649538"/>
          <p14:tracePt t="6995" x="3206750" y="2684463"/>
          <p14:tracePt t="6996" x="3230563" y="2732088"/>
          <p14:tracePt t="7004" x="3254375" y="2779713"/>
          <p14:tracePt t="7012" x="3278188" y="2838450"/>
          <p14:tracePt t="7020" x="3302000" y="2886075"/>
          <p14:tracePt t="7028" x="3336925" y="2946400"/>
          <p14:tracePt t="7037" x="3371850" y="3017838"/>
          <p14:tracePt t="7038" x="3419475" y="3111500"/>
          <p14:tracePt t="7046" x="3479800" y="3195638"/>
          <p14:tracePt t="7053" x="3527425" y="3302000"/>
          <p14:tracePt t="7062" x="3562350" y="3386138"/>
          <p14:tracePt t="7070" x="3622675" y="3479800"/>
          <p14:tracePt t="7079" x="3668713" y="3563938"/>
          <p14:tracePt t="7080" x="3716338" y="3659188"/>
          <p14:tracePt t="7087" x="3752850" y="3717925"/>
          <p14:tracePt t="7095" x="3776663" y="3776663"/>
          <p14:tracePt t="7103" x="3824288" y="3836988"/>
          <p14:tracePt t="7112" x="3848100" y="3895725"/>
          <p14:tracePt t="7120" x="3883025" y="3943350"/>
          <p14:tracePt t="7128" x="3906838" y="3979863"/>
          <p14:tracePt t="7129" x="3919538" y="4003675"/>
          <p14:tracePt t="7137" x="3943350" y="4038600"/>
          <p14:tracePt t="7145" x="3965575" y="4075113"/>
          <p14:tracePt t="7153" x="3978275" y="4098925"/>
          <p14:tracePt t="7162" x="3978275" y="4110038"/>
          <p14:tracePt t="7170" x="3989388" y="4133850"/>
          <p14:tracePt t="7171" x="4002088" y="4144963"/>
          <p14:tracePt t="7179" x="4013200" y="4157663"/>
          <p14:tracePt t="7187" x="4013200" y="4168775"/>
          <p14:tracePt t="7195" x="4013200" y="4181475"/>
          <p14:tracePt t="7204" x="4025900" y="4192588"/>
          <p14:tracePt t="7221" x="4037013" y="4192588"/>
          <p14:tracePt t="7340" x="4037013" y="4181475"/>
          <p14:tracePt t="7354" x="4037013" y="4168775"/>
          <p14:tracePt t="7382" x="4037013" y="4157663"/>
          <p14:tracePt t="7389" x="4025900" y="4157663"/>
          <p14:tracePt t="7417" x="4025900" y="4144963"/>
          <p14:tracePt t="7494" x="4013200" y="4133850"/>
          <p14:tracePt t="7522" x="4013200" y="4121150"/>
          <p14:tracePt t="7543" x="4013200" y="4110038"/>
          <p14:tracePt t="7557" x="4002088" y="4110038"/>
          <p14:tracePt t="7586" x="4002088" y="4098925"/>
          <p14:tracePt t="7599" x="4002088" y="4086225"/>
          <p14:tracePt t="7634" x="4002088" y="4075113"/>
          <p14:tracePt t="7662" x="4002088" y="4062413"/>
          <p14:tracePt t="7676" x="4002088" y="4051300"/>
          <p14:tracePt t="8083" x="4013200" y="4051300"/>
          <p14:tracePt t="8349" x="4025900" y="4051300"/>
          <p14:tracePt t="8384" x="4037013" y="4051300"/>
          <p14:tracePt t="8454" x="4049713" y="4051300"/>
          <p14:tracePt t="9246" x="4037013" y="4051300"/>
          <p14:tracePt t="9260" x="4025900" y="4051300"/>
          <p14:tracePt t="9337" x="4013200" y="4051300"/>
          <p14:tracePt t="9653" x="4013200" y="4062413"/>
          <p14:tracePt t="9673" x="4013200" y="4075113"/>
          <p14:tracePt t="9702" x="4025900" y="4075113"/>
          <p14:tracePt t="9708" x="4025900" y="4086225"/>
          <p14:tracePt t="9716" x="4037013" y="4086225"/>
          <p14:tracePt t="9722" x="4049713" y="4098925"/>
          <p14:tracePt t="9736" x="4060825" y="4098925"/>
          <p14:tracePt t="9743" x="4084638" y="4110038"/>
          <p14:tracePt t="9751" x="4097338" y="4110038"/>
          <p14:tracePt t="9757" x="4121150" y="4110038"/>
          <p14:tracePt t="9765" x="4144963" y="4121150"/>
          <p14:tracePt t="9771" x="4156075" y="4121150"/>
          <p14:tracePt t="9779" x="4179888" y="4133850"/>
          <p14:tracePt t="9786" x="4216400" y="4144963"/>
          <p14:tracePt t="9793" x="4240213" y="4144963"/>
          <p14:tracePt t="9800" x="4275138" y="4157663"/>
          <p14:tracePt t="9807" x="4310063" y="4168775"/>
          <p14:tracePt t="9815" x="4333875" y="4168775"/>
          <p14:tracePt t="9824" x="4370388" y="4181475"/>
          <p14:tracePt t="9832" x="4405313" y="4181475"/>
          <p14:tracePt t="9840" x="4429125" y="4192588"/>
          <p14:tracePt t="9841" x="4452938" y="4192588"/>
          <p14:tracePt t="9849" x="4489450" y="4192588"/>
          <p14:tracePt t="9857" x="4513263" y="4192588"/>
          <p14:tracePt t="9865" x="4537075" y="4192588"/>
          <p14:tracePt t="9874" x="4560888" y="4205288"/>
          <p14:tracePt t="9882" x="4595813" y="4205288"/>
          <p14:tracePt t="9891" x="4630738" y="4205288"/>
          <p14:tracePt t="9898" x="4643438" y="4205288"/>
          <p14:tracePt t="9907" x="4667250" y="4205288"/>
          <p14:tracePt t="9915" x="4691063" y="4205288"/>
          <p14:tracePt t="9926" x="4714875" y="4205288"/>
          <p14:tracePt t="9933" x="4725988" y="4205288"/>
          <p14:tracePt t="9940" x="4738688" y="4205288"/>
          <p14:tracePt t="9948" x="4749800" y="4205288"/>
          <p14:tracePt t="9957" x="4762500" y="4205288"/>
          <p14:tracePt t="9968" x="4773613" y="4205288"/>
          <p14:tracePt t="9975" x="4786313" y="4205288"/>
          <p14:tracePt t="9996" x="4797425" y="4205288"/>
          <p14:tracePt t="10010" x="4810125" y="4205288"/>
          <p14:tracePt t="10024" x="4821238" y="4205288"/>
          <p14:tracePt t="10038" x="4833938" y="4205288"/>
          <p14:tracePt t="10045" x="4845050" y="4205288"/>
          <p14:tracePt t="10052" x="4868863" y="4205288"/>
          <p14:tracePt t="10059" x="4892675" y="4205288"/>
          <p14:tracePt t="10066" x="4903788" y="4205288"/>
          <p14:tracePt t="10073" x="4951413" y="4205288"/>
          <p14:tracePt t="10081" x="4987925" y="4205288"/>
          <p14:tracePt t="10090" x="5022850" y="4205288"/>
          <p14:tracePt t="10098" x="5083175" y="4205288"/>
          <p14:tracePt t="10106" x="5130800" y="4205288"/>
          <p14:tracePt t="10115" x="5260975" y="4205288"/>
          <p14:tracePt t="10123" x="5295900" y="4205288"/>
          <p14:tracePt t="10131" x="5343525" y="4192588"/>
          <p14:tracePt t="10140" x="5391150" y="4181475"/>
          <p14:tracePt t="10148" x="5438775" y="4168775"/>
          <p14:tracePt t="10157" x="5510213" y="4144963"/>
          <p14:tracePt t="10165" x="5557838" y="4144963"/>
          <p14:tracePt t="10173" x="5605463" y="4144963"/>
          <p14:tracePt t="10181" x="5640388" y="4133850"/>
          <p14:tracePt t="10190" x="5664200" y="4121150"/>
          <p14:tracePt t="10193" x="5688013" y="4110038"/>
          <p14:tracePt t="10199" x="5724525" y="4098925"/>
          <p14:tracePt t="10207" x="5735638" y="4098925"/>
          <p14:tracePt t="10214" x="5748338" y="4086225"/>
          <p14:tracePt t="10223" x="5759450" y="4086225"/>
          <p14:tracePt t="10231" x="5772150" y="4075113"/>
          <p14:tracePt t="10241" x="5772150" y="4062413"/>
          <p14:tracePt t="10248" x="5772150" y="4038600"/>
          <p14:tracePt t="11033" x="5772150" y="4027488"/>
          <p14:tracePt t="11384" x="5783263" y="4027488"/>
          <p14:tracePt t="11405" x="5794375" y="4027488"/>
          <p14:tracePt t="11475" x="5807075" y="4027488"/>
          <p14:tracePt t="11594" x="5818188" y="4027488"/>
          <p14:tracePt t="11930" x="5807075" y="4027488"/>
          <p14:tracePt t="11944" x="5794375" y="4027488"/>
          <p14:tracePt t="11951" x="5772150" y="4027488"/>
          <p14:tracePt t="11965" x="5748338" y="4027488"/>
          <p14:tracePt t="11973" x="5724525" y="4027488"/>
          <p14:tracePt t="11979" x="5700713" y="4038600"/>
          <p14:tracePt t="11987" x="5664200" y="4038600"/>
          <p14:tracePt t="11995" x="5616575" y="4051300"/>
          <p14:tracePt t="12001" x="5592763" y="4051300"/>
          <p14:tracePt t="12009" x="5545138" y="4051300"/>
          <p14:tracePt t="12015" x="5497513" y="4062413"/>
          <p14:tracePt t="12023" x="5451475" y="4062413"/>
          <p14:tracePt t="12029" x="5414963" y="4062413"/>
          <p14:tracePt t="12037" x="5367338" y="4062413"/>
          <p14:tracePt t="12045" x="5319713" y="4075113"/>
          <p14:tracePt t="12053" x="5272088" y="4075113"/>
          <p14:tracePt t="12061" x="5213350" y="4075113"/>
          <p14:tracePt t="12070" x="5154613" y="4075113"/>
          <p14:tracePt t="12078" x="5046663" y="4075113"/>
          <p14:tracePt t="12086" x="5011738" y="4075113"/>
          <p14:tracePt t="12095" x="4951413" y="4075113"/>
          <p14:tracePt t="12103" x="4903788" y="4075113"/>
          <p14:tracePt t="12113" x="4857750" y="4075113"/>
          <p14:tracePt t="12114" x="4810125" y="4075113"/>
          <p14:tracePt t="12120" x="4749800" y="4075113"/>
          <p14:tracePt t="12128" x="4725988" y="4075113"/>
          <p14:tracePt t="12136" x="4678363" y="4075113"/>
          <p14:tracePt t="12145" x="4643438" y="4075113"/>
          <p14:tracePt t="12153" x="4619625" y="4075113"/>
          <p14:tracePt t="12161" x="4583113" y="4075113"/>
          <p14:tracePt t="12162" x="4548188" y="4075113"/>
          <p14:tracePt t="12170" x="4524375" y="4075113"/>
          <p14:tracePt t="12178" x="4500563" y="4062413"/>
          <p14:tracePt t="12186" x="4476750" y="4062413"/>
          <p14:tracePt t="12194" x="4465638" y="4062413"/>
          <p14:tracePt t="12203" x="4441825" y="4051300"/>
          <p14:tracePt t="12212" x="4405313" y="4038600"/>
          <p14:tracePt t="12219" x="4394200" y="4038600"/>
          <p14:tracePt t="12228" x="4381500" y="4038600"/>
          <p14:tracePt t="12240" x="4357688" y="4038600"/>
          <p14:tracePt t="12254" x="4346575" y="4027488"/>
          <p14:tracePt t="12268" x="4333875" y="4027488"/>
          <p14:tracePt t="12289" x="4322763" y="4027488"/>
          <p14:tracePt t="12303" x="4310063" y="4027488"/>
          <p14:tracePt t="12317" x="4310063" y="4014788"/>
          <p14:tracePt t="12345" x="4310063" y="4003675"/>
          <p14:tracePt t="12373" x="4310063" y="3990975"/>
          <p14:tracePt t="12394" x="4310063" y="3979863"/>
          <p14:tracePt t="12437" x="4310063" y="3967163"/>
          <p14:tracePt t="12555" x="4310063" y="3956050"/>
          <p14:tracePt t="12583" x="4310063" y="3943350"/>
          <p14:tracePt t="12689" x="4310063" y="3932238"/>
          <p14:tracePt t="12738" x="4310063" y="3919538"/>
          <p14:tracePt t="12830" x="4310063" y="3908425"/>
          <p14:tracePt t="13462" x="4322763" y="3908425"/>
          <p14:tracePt t="13504" x="4333875" y="3908425"/>
          <p14:tracePt t="13610" x="4346575" y="3908425"/>
          <p14:tracePt t="13637" x="4357688" y="3908425"/>
          <p14:tracePt t="13701" x="4370388" y="3908425"/>
          <p14:tracePt t="13714" x="4381500" y="3908425"/>
          <p14:tracePt t="13736" x="4394200" y="3908425"/>
          <p14:tracePt t="13820" x="4405313" y="3908425"/>
          <p14:tracePt t="13834" x="4405313" y="3919538"/>
          <p14:tracePt t="13869" x="4418013" y="3919538"/>
          <p14:tracePt t="13897" x="4418013" y="3932238"/>
          <p14:tracePt t="13932" x="4429125" y="3932238"/>
          <p14:tracePt t="13946" x="4441825" y="3932238"/>
          <p14:tracePt t="13967" x="4452938" y="3932238"/>
          <p14:tracePt t="13981" x="4452938" y="3943350"/>
          <p14:tracePt t="14010" x="4452938" y="3956050"/>
          <p14:tracePt t="14016" x="4465638" y="3956050"/>
          <p14:tracePt t="14044" x="4476750" y="3956050"/>
          <p14:tracePt t="14114" x="4489450" y="3956050"/>
          <p14:tracePt t="14121" x="4489450" y="3967163"/>
          <p14:tracePt t="14149" x="4500563" y="3967163"/>
          <p14:tracePt t="14177" x="4500563" y="3979863"/>
          <p14:tracePt t="14191" x="4513263" y="3979863"/>
          <p14:tracePt t="14346" x="4524375" y="3979863"/>
          <p14:tracePt t="15153" x="4537075" y="3979863"/>
          <p14:tracePt t="15734" x="4524375" y="3979863"/>
          <p14:tracePt t="15819" x="4513263" y="3979863"/>
          <p14:tracePt t="15855" x="4500563" y="3979863"/>
          <p14:tracePt t="15911" x="4489450" y="3979863"/>
          <p14:tracePt t="16009" x="4476750" y="3979863"/>
          <p14:tracePt t="16401" x="4465638" y="3967163"/>
          <p14:tracePt t="16422" x="4452938" y="3967163"/>
          <p14:tracePt t="16429" x="4441825" y="3967163"/>
          <p14:tracePt t="16436" x="4429125" y="3956050"/>
          <p14:tracePt t="16443" x="4418013" y="3956050"/>
          <p14:tracePt t="16450" x="4394200" y="3943350"/>
          <p14:tracePt t="16464" x="4370388" y="3932238"/>
          <p14:tracePt t="16471" x="4333875" y="3932238"/>
          <p14:tracePt t="16478" x="4310063" y="3932238"/>
          <p14:tracePt t="16485" x="4286250" y="3919538"/>
          <p14:tracePt t="16492" x="4240213" y="3919538"/>
          <p14:tracePt t="16499" x="4216400" y="3919538"/>
          <p14:tracePt t="16506" x="4179888" y="3919538"/>
          <p14:tracePt t="16512" x="4144963" y="3908425"/>
          <p14:tracePt t="16520" x="4097338" y="3908425"/>
          <p14:tracePt t="16528" x="4073525" y="3908425"/>
          <p14:tracePt t="16537" x="4037013" y="3895725"/>
          <p14:tracePt t="16545" x="4002088" y="3895725"/>
          <p14:tracePt t="16553" x="3989388" y="3895725"/>
          <p14:tracePt t="16554" x="3954463" y="3895725"/>
          <p14:tracePt t="16562" x="3930650" y="3895725"/>
          <p14:tracePt t="16570" x="3919538" y="3895725"/>
          <p14:tracePt t="16578" x="3895725" y="3895725"/>
          <p14:tracePt t="16587" x="3883025" y="3895725"/>
          <p14:tracePt t="16595" x="3871913" y="3895725"/>
          <p14:tracePt t="16603" x="3859213" y="3895725"/>
          <p14:tracePt t="16604" x="3848100" y="3895725"/>
          <p14:tracePt t="16618" x="3835400" y="3895725"/>
          <p14:tracePt t="17102" x="3835400" y="3884613"/>
          <p14:tracePt t="17108" x="3835400" y="3860800"/>
          <p14:tracePt t="17119" x="3848100" y="3848100"/>
          <p14:tracePt t="17127" x="3848100" y="3836988"/>
          <p14:tracePt t="17136" x="3859213" y="3824288"/>
          <p14:tracePt t="17137" x="3871913" y="3800475"/>
          <p14:tracePt t="17144" x="3871913" y="3765550"/>
          <p14:tracePt t="17152" x="3871913" y="3754438"/>
          <p14:tracePt t="17161" x="3883025" y="3706813"/>
          <p14:tracePt t="17169" x="3883025" y="3670300"/>
          <p14:tracePt t="17177" x="3883025" y="3622675"/>
          <p14:tracePt t="17178" x="3883025" y="3563938"/>
          <p14:tracePt t="17186" x="3883025" y="3503613"/>
          <p14:tracePt t="17194" x="3859213" y="3421063"/>
          <p14:tracePt t="17203" x="3835400" y="3349625"/>
          <p14:tracePt t="17210" x="3811588" y="3267075"/>
          <p14:tracePt t="17219" x="3776663" y="3195638"/>
          <p14:tracePt t="17221" x="3729038" y="3111500"/>
          <p14:tracePt t="17227" x="3668713" y="3005138"/>
          <p14:tracePt t="17235" x="3586163" y="2898775"/>
          <p14:tracePt t="17244" x="3503613" y="2767013"/>
          <p14:tracePt t="17252" x="3408363" y="2660650"/>
          <p14:tracePt t="17260" x="3289300" y="2541588"/>
          <p14:tracePt t="17269" x="3159125" y="2435225"/>
          <p14:tracePt t="17270" x="3028950" y="2316163"/>
          <p14:tracePt t="17278" x="2897188" y="2220913"/>
          <p14:tracePt t="17285" x="2743200" y="2125663"/>
          <p14:tracePt t="17294" x="2600325" y="2055813"/>
          <p14:tracePt t="17302" x="2481263" y="1995488"/>
          <p14:tracePt t="17310" x="2351088" y="1947863"/>
          <p14:tracePt t="17311" x="2244725" y="1900238"/>
          <p14:tracePt t="17319" x="2149475" y="1889125"/>
          <p14:tracePt t="17327" x="2054225" y="1852613"/>
          <p14:tracePt t="17335" x="1982788" y="1852613"/>
          <p14:tracePt t="17344" x="1935163" y="1852613"/>
          <p14:tracePt t="17352" x="1887538" y="1852613"/>
          <p14:tracePt t="17361" x="1828800" y="1865313"/>
          <p14:tracePt t="17368" x="1804988" y="1876425"/>
          <p14:tracePt t="17377" x="1793875" y="1876425"/>
          <p14:tracePt t="17385" x="1781175" y="1889125"/>
          <p14:tracePt t="17393" x="1781175" y="1900238"/>
          <p14:tracePt t="17403" x="1781175" y="1912938"/>
          <p14:tracePt t="17410" x="1781175" y="1924050"/>
          <p14:tracePt t="17418" x="1852613" y="1947863"/>
          <p14:tracePt t="17427" x="2006600" y="1960563"/>
          <p14:tracePt t="17435" x="2339975" y="1984375"/>
          <p14:tracePt t="17444" x="2944813" y="1984375"/>
          <p14:tracePt t="17445" x="3598863" y="1936750"/>
          <p14:tracePt t="17452" x="4179888" y="1889125"/>
          <p14:tracePt t="17460" x="4678363" y="1804988"/>
          <p14:tracePt t="17468" x="5083175" y="1722438"/>
          <p14:tracePt t="17477" x="5391150" y="1651000"/>
          <p14:tracePt t="17485" x="5557838" y="1603375"/>
          <p14:tracePt t="17487" x="5688013" y="1555750"/>
          <p14:tracePt t="17494" x="5748338" y="1531938"/>
          <p14:tracePt t="17502" x="5794375" y="1520825"/>
          <p14:tracePt t="17510" x="5818188" y="1497013"/>
          <p14:tracePt t="17518" x="5842000" y="1484313"/>
          <p14:tracePt t="17529" x="5854700" y="1484313"/>
          <p14:tracePt t="17536" x="5865813" y="1473200"/>
          <p14:tracePt t="17543" x="5865813" y="1460500"/>
          <p14:tracePt t="17557" x="5865813" y="1449388"/>
          <p14:tracePt t="17571" x="5865813" y="1436688"/>
          <p14:tracePt t="17578" x="5854700" y="1425575"/>
          <p14:tracePt t="17592" x="5818188" y="1412875"/>
          <p14:tracePt t="17599" x="5772150" y="1401763"/>
          <p14:tracePt t="17606" x="5676900" y="1389063"/>
          <p14:tracePt t="17613" x="5475288" y="1330325"/>
          <p14:tracePt t="17620" x="5106988" y="1295400"/>
          <p14:tracePt t="17627" x="4606925" y="1271588"/>
          <p14:tracePt t="17634" x="4121150" y="1247775"/>
          <p14:tracePt t="17643" x="3752850" y="1247775"/>
          <p14:tracePt t="17651" x="3467100" y="1247775"/>
          <p14:tracePt t="17660" x="3217863" y="1247775"/>
          <p14:tracePt t="17668" x="3040063" y="1282700"/>
          <p14:tracePt t="17669" x="2873375" y="1319213"/>
          <p14:tracePt t="17677" x="2732088" y="1366838"/>
          <p14:tracePt t="17685" x="2624138" y="1412875"/>
          <p14:tracePt t="17693" x="2517775" y="1460500"/>
          <p14:tracePt t="17701" x="2435225" y="1520825"/>
          <p14:tracePt t="17709" x="2363788" y="1555750"/>
          <p14:tracePt t="17711" x="2303463" y="1616075"/>
          <p14:tracePt t="17718" x="2255838" y="1663700"/>
          <p14:tracePt t="17726" x="2208213" y="1733550"/>
          <p14:tracePt t="17735" x="2173288" y="1817688"/>
          <p14:tracePt t="17743" x="2114550" y="1912938"/>
          <p14:tracePt t="17751" x="2078038" y="1995488"/>
          <p14:tracePt t="17760" x="2030413" y="2197100"/>
          <p14:tracePt t="17768" x="2030413" y="2316163"/>
          <p14:tracePt t="17776" x="2054225" y="2446338"/>
          <p14:tracePt t="17785" x="2101850" y="2554288"/>
          <p14:tracePt t="17793" x="2197100" y="2697163"/>
          <p14:tracePt t="17801" x="2327275" y="2851150"/>
          <p14:tracePt t="17802" x="2528888" y="2994025"/>
          <p14:tracePt t="17810" x="2801938" y="3159125"/>
          <p14:tracePt t="17818" x="3111500" y="3290888"/>
          <p14:tracePt t="17826" x="3432175" y="3397250"/>
          <p14:tracePt t="17834" x="3716338" y="3479800"/>
          <p14:tracePt t="17843" x="4002088" y="3540125"/>
          <p14:tracePt t="17844" x="4192588" y="3575050"/>
          <p14:tracePt t="17851" x="4394200" y="3611563"/>
          <p14:tracePt t="17860" x="4548188" y="3622675"/>
          <p14:tracePt t="17867" x="4691063" y="3659188"/>
          <p14:tracePt t="17876" x="4821238" y="3670300"/>
          <p14:tracePt t="17884" x="4879975" y="3683000"/>
          <p14:tracePt t="17893" x="4964113" y="3694113"/>
          <p14:tracePt t="17901" x="4987925" y="3706813"/>
          <p14:tracePt t="17909" x="5011738" y="3706813"/>
          <p14:tracePt t="17918" x="5035550" y="3717925"/>
          <p14:tracePt t="17926" x="5046663" y="3717925"/>
          <p14:tracePt t="17934" x="5059363" y="3717925"/>
          <p14:tracePt t="17935" x="5070475" y="3717925"/>
          <p14:tracePt t="17956" x="5083175" y="3717925"/>
          <p14:tracePt t="17964" x="5094288" y="3717925"/>
          <p14:tracePt t="18006" x="5094288" y="3706813"/>
          <p14:tracePt t="18026" x="5094288" y="3694113"/>
          <p14:tracePt t="18033" x="5083175" y="3694113"/>
          <p14:tracePt t="18040" x="5083175" y="3683000"/>
          <p14:tracePt t="18070" x="5083175" y="3670300"/>
          <p14:tracePt t="18076" x="5083175" y="3659188"/>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819A20-B6FD-50A7-A3F5-273EBA6F5933}"/>
              </a:ext>
            </a:extLst>
          </p:cNvPr>
          <p:cNvPicPr>
            <a:picLocks noChangeAspect="1"/>
          </p:cNvPicPr>
          <p:nvPr/>
        </p:nvPicPr>
        <p:blipFill>
          <a:blip r:embed="rId5"/>
          <a:stretch>
            <a:fillRect/>
          </a:stretch>
        </p:blipFill>
        <p:spPr>
          <a:xfrm>
            <a:off x="175726" y="149489"/>
            <a:ext cx="6963747" cy="3248478"/>
          </a:xfrm>
          <a:prstGeom prst="rect">
            <a:avLst/>
          </a:prstGeom>
        </p:spPr>
      </p:pic>
      <p:pic>
        <p:nvPicPr>
          <p:cNvPr id="8" name="Audio 7">
            <a:hlinkClick r:id="" action="ppaction://media"/>
            <a:extLst>
              <a:ext uri="{FF2B5EF4-FFF2-40B4-BE49-F238E27FC236}">
                <a16:creationId xmlns:a16="http://schemas.microsoft.com/office/drawing/2014/main" id="{326A651C-BB95-A77A-A8F1-DF460955099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68536428"/>
      </p:ext>
    </p:extLst>
  </p:cSld>
  <p:clrMapOvr>
    <a:masterClrMapping/>
  </p:clrMapOvr>
  <mc:AlternateContent xmlns:mc="http://schemas.openxmlformats.org/markup-compatibility/2006">
    <mc:Choice xmlns:p14="http://schemas.microsoft.com/office/powerpoint/2010/main" Requires="p14">
      <p:transition spd="slow" p14:dur="2000" advTm="11075"/>
    </mc:Choice>
    <mc:Fallback>
      <p:transition spd="slow" advTm="11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993B6-53F3-4649-29FA-19E27E4A77EE}"/>
              </a:ext>
            </a:extLst>
          </p:cNvPr>
          <p:cNvPicPr>
            <a:picLocks noChangeAspect="1"/>
          </p:cNvPicPr>
          <p:nvPr/>
        </p:nvPicPr>
        <p:blipFill>
          <a:blip r:embed="rId4"/>
          <a:stretch>
            <a:fillRect/>
          </a:stretch>
        </p:blipFill>
        <p:spPr>
          <a:xfrm>
            <a:off x="0" y="1525967"/>
            <a:ext cx="8429106" cy="1467917"/>
          </a:xfrm>
          <a:prstGeom prst="rect">
            <a:avLst/>
          </a:prstGeom>
        </p:spPr>
      </p:pic>
      <p:pic>
        <p:nvPicPr>
          <p:cNvPr id="7" name="Audio 6">
            <a:hlinkClick r:id="" action="ppaction://media"/>
            <a:extLst>
              <a:ext uri="{FF2B5EF4-FFF2-40B4-BE49-F238E27FC236}">
                <a16:creationId xmlns:a16="http://schemas.microsoft.com/office/drawing/2014/main" id="{7830B427-5C37-EB91-F0F6-89418937EF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53780008"/>
      </p:ext>
    </p:extLst>
  </p:cSld>
  <p:clrMapOvr>
    <a:masterClrMapping/>
  </p:clrMapOvr>
  <mc:AlternateContent xmlns:mc="http://schemas.openxmlformats.org/markup-compatibility/2006">
    <mc:Choice xmlns:p14="http://schemas.microsoft.com/office/powerpoint/2010/main" Requires="p14">
      <p:transition spd="slow" p14:dur="2000" advTm="4643"/>
    </mc:Choice>
    <mc:Fallback>
      <p:transition spd="slow" advTm="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D6086-A222-1308-8E93-DA526DF53E85}"/>
              </a:ext>
            </a:extLst>
          </p:cNvPr>
          <p:cNvPicPr>
            <a:picLocks noChangeAspect="1"/>
          </p:cNvPicPr>
          <p:nvPr/>
        </p:nvPicPr>
        <p:blipFill>
          <a:blip r:embed="rId5"/>
          <a:stretch>
            <a:fillRect/>
          </a:stretch>
        </p:blipFill>
        <p:spPr>
          <a:xfrm>
            <a:off x="0" y="144310"/>
            <a:ext cx="9144000" cy="4999190"/>
          </a:xfrm>
          <a:prstGeom prst="rect">
            <a:avLst/>
          </a:prstGeom>
        </p:spPr>
      </p:pic>
      <p:pic>
        <p:nvPicPr>
          <p:cNvPr id="8" name="Audio 7">
            <a:hlinkClick r:id="" action="ppaction://media"/>
            <a:extLst>
              <a:ext uri="{FF2B5EF4-FFF2-40B4-BE49-F238E27FC236}">
                <a16:creationId xmlns:a16="http://schemas.microsoft.com/office/drawing/2014/main" id="{A9AEB133-F5BD-7D2D-8BC8-B4711D0736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28828679"/>
      </p:ext>
    </p:extLst>
  </p:cSld>
  <p:clrMapOvr>
    <a:masterClrMapping/>
  </p:clrMapOvr>
  <mc:AlternateContent xmlns:mc="http://schemas.openxmlformats.org/markup-compatibility/2006">
    <mc:Choice xmlns:p14="http://schemas.microsoft.com/office/powerpoint/2010/main" Requires="p14">
      <p:transition spd="slow" p14:dur="2000" advTm="10951"/>
    </mc:Choice>
    <mc:Fallback>
      <p:transition spd="slow" advTm="10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767" x="5059363" y="3646488"/>
          <p14:tracePt t="1774" x="5011738" y="3611563"/>
          <p14:tracePt t="1781" x="4975225" y="3551238"/>
          <p14:tracePt t="1788" x="4916488" y="3503613"/>
          <p14:tracePt t="1796" x="4868863" y="3444875"/>
          <p14:tracePt t="1802" x="4810125" y="3397250"/>
          <p14:tracePt t="1809" x="4762500" y="3338513"/>
          <p14:tracePt t="1816" x="4691063" y="3278188"/>
          <p14:tracePt t="1823" x="4630738" y="3230563"/>
          <p14:tracePt t="1830" x="4583113" y="3195638"/>
          <p14:tracePt t="1838" x="4524375" y="3135313"/>
          <p14:tracePt t="1845" x="4489450" y="3111500"/>
          <p14:tracePt t="1854" x="4465638" y="3076575"/>
          <p14:tracePt t="1863" x="4429125" y="3052763"/>
          <p14:tracePt t="1870" x="4405313" y="3041650"/>
          <p14:tracePt t="1879" x="4346575" y="2994025"/>
          <p14:tracePt t="1887" x="4322763" y="2981325"/>
          <p14:tracePt t="1895" x="4298950" y="2970213"/>
          <p14:tracePt t="1904" x="4275138" y="2957513"/>
          <p14:tracePt t="1912" x="4240213" y="2933700"/>
          <p14:tracePt t="1920" x="4227513" y="2933700"/>
          <p14:tracePt t="1921" x="4192588" y="2922588"/>
          <p14:tracePt t="1929" x="4168775" y="2909888"/>
          <p14:tracePt t="1937" x="4132263" y="2898775"/>
          <p14:tracePt t="1946" x="4108450" y="2886075"/>
          <p14:tracePt t="1953" x="4073525" y="2874963"/>
          <p14:tracePt t="1962" x="4037013" y="2862263"/>
          <p14:tracePt t="1963" x="4002088" y="2851150"/>
          <p14:tracePt t="1970" x="3978275" y="2838450"/>
          <p14:tracePt t="1978" x="3943350" y="2827338"/>
          <p14:tracePt t="1986" x="3906838" y="2814638"/>
          <p14:tracePt t="1995" x="3871913" y="2803525"/>
          <p14:tracePt t="2003" x="3848100" y="2790825"/>
          <p14:tracePt t="2012" x="3811588" y="2779713"/>
          <p14:tracePt t="2013" x="3787775" y="2767013"/>
          <p14:tracePt t="2020" x="3752850" y="2743200"/>
          <p14:tracePt t="2028" x="3740150" y="2732088"/>
          <p14:tracePt t="2037" x="3705225" y="2720975"/>
          <p14:tracePt t="2045" x="3681413" y="2708275"/>
          <p14:tracePt t="2054" x="3646488" y="2697163"/>
          <p14:tracePt t="2055" x="3633788" y="2684463"/>
          <p14:tracePt t="2062" x="3598863" y="2673350"/>
          <p14:tracePt t="2070" x="3562350" y="2660650"/>
          <p14:tracePt t="2078" x="3551238" y="2636838"/>
          <p14:tracePt t="2087" x="3514725" y="2625725"/>
          <p14:tracePt t="2095" x="3490913" y="2601913"/>
          <p14:tracePt t="2104" x="3432175" y="2578100"/>
          <p14:tracePt t="2112" x="3419475" y="2565400"/>
          <p14:tracePt t="2120" x="3384550" y="2541588"/>
          <p14:tracePt t="2128" x="3360738" y="2530475"/>
          <p14:tracePt t="2136" x="3325813" y="2506663"/>
          <p14:tracePt t="2145" x="3313113" y="2482850"/>
          <p14:tracePt t="2153" x="3254375" y="2459038"/>
          <p14:tracePt t="2161" x="3217863" y="2435225"/>
          <p14:tracePt t="2169" x="3206750" y="2422525"/>
          <p14:tracePt t="2178" x="3170238" y="2400300"/>
          <p14:tracePt t="2186" x="3146425" y="2376488"/>
          <p14:tracePt t="2195" x="3111500" y="2363788"/>
          <p14:tracePt t="2196" x="3074988" y="2339975"/>
          <p14:tracePt t="2203" x="3051175" y="2316163"/>
          <p14:tracePt t="2211" x="3016250" y="2292350"/>
          <p14:tracePt t="2219" x="2981325" y="2268538"/>
          <p14:tracePt t="2228" x="2944813" y="2233613"/>
          <p14:tracePt t="2236" x="2909888" y="2209800"/>
          <p14:tracePt t="2237" x="2897188" y="2197100"/>
          <p14:tracePt t="2245" x="2873375" y="2173288"/>
          <p14:tracePt t="2253" x="2838450" y="2162175"/>
          <p14:tracePt t="2261" x="2814638" y="2138363"/>
          <p14:tracePt t="2269" x="2790825" y="2114550"/>
          <p14:tracePt t="2278" x="2778125" y="2101850"/>
          <p14:tracePt t="2286" x="2732088" y="2066925"/>
          <p14:tracePt t="2294" x="2719388" y="2055813"/>
          <p14:tracePt t="2303" x="2708275" y="2043113"/>
          <p14:tracePt t="2311" x="2684463" y="2032000"/>
          <p14:tracePt t="2319" x="2671763" y="2008188"/>
          <p14:tracePt t="2327" x="2660650" y="1995488"/>
          <p14:tracePt t="2329" x="2636838" y="1971675"/>
          <p14:tracePt t="2336" x="2613025" y="1971675"/>
          <p14:tracePt t="2344" x="2600325" y="1947863"/>
          <p14:tracePt t="2353" x="2589213" y="1936750"/>
          <p14:tracePt t="2361" x="2576513" y="1924050"/>
          <p14:tracePt t="2369" x="2552700" y="1912938"/>
          <p14:tracePt t="2370" x="2541588" y="1900238"/>
          <p14:tracePt t="2378" x="2541588" y="1889125"/>
          <p14:tracePt t="2386" x="2528888" y="1876425"/>
          <p14:tracePt t="2395" x="2505075" y="1865313"/>
          <p14:tracePt t="2403" x="2505075" y="1852613"/>
          <p14:tracePt t="2411" x="2493963" y="1841500"/>
          <p14:tracePt t="2420" x="2470150" y="1828800"/>
          <p14:tracePt t="2428" x="2457450" y="1817688"/>
          <p14:tracePt t="2436" x="2446338" y="1804988"/>
          <p14:tracePt t="2448" x="2435225" y="1793875"/>
          <p14:tracePt t="2455" x="2411413" y="1781175"/>
          <p14:tracePt t="2462" x="2411413" y="1770063"/>
          <p14:tracePt t="2469" x="2398713" y="1770063"/>
          <p14:tracePt t="2477" x="2387600" y="1770063"/>
          <p14:tracePt t="2486" x="2374900" y="1757363"/>
          <p14:tracePt t="2494" x="2363788" y="1746250"/>
          <p14:tracePt t="2502" x="2351088" y="1746250"/>
          <p14:tracePt t="2504" x="2339975" y="1733550"/>
          <p14:tracePt t="2511" x="2339975" y="1722438"/>
          <p14:tracePt t="2519" x="2316163" y="1722438"/>
          <p14:tracePt t="2527" x="2316163" y="1711325"/>
          <p14:tracePt t="2539" x="2303463" y="1698625"/>
          <p14:tracePt t="2546" x="2292350" y="1687513"/>
          <p14:tracePt t="2553" x="2279650" y="1687513"/>
          <p14:tracePt t="2567" x="2268538" y="1687513"/>
          <p14:tracePt t="2574" x="2268538" y="1674813"/>
          <p14:tracePt t="2581" x="2255838" y="1674813"/>
          <p14:tracePt t="2595" x="2244725" y="1663700"/>
          <p14:tracePt t="2617" x="2232025" y="1663700"/>
          <p14:tracePt t="2630" x="2220913" y="1663700"/>
          <p14:tracePt t="2700" x="2232025" y="1663700"/>
          <p14:tracePt t="2707" x="2232025" y="1674813"/>
          <p14:tracePt t="2721" x="2244725" y="1674813"/>
          <p14:tracePt t="2742" x="2244725" y="1687513"/>
          <p14:tracePt t="2749" x="2255838" y="1687513"/>
          <p14:tracePt t="2756" x="2255838" y="1698625"/>
          <p14:tracePt t="2770" x="2268538" y="1698625"/>
          <p14:tracePt t="2784" x="2268538" y="1711325"/>
          <p14:tracePt t="2805" x="2279650" y="1722438"/>
          <p14:tracePt t="2819" x="2279650" y="1733550"/>
          <p14:tracePt t="2826" x="2292350" y="1733550"/>
          <p14:tracePt t="2847" x="2303463" y="1746250"/>
          <p14:tracePt t="2861" x="2303463" y="1757363"/>
          <p14:tracePt t="2889" x="2316163" y="1757363"/>
          <p14:tracePt t="2896" x="2316163" y="1770063"/>
          <p14:tracePt t="2910" x="2316163" y="1781175"/>
          <p14:tracePt t="2931" x="2327275" y="1781175"/>
          <p14:tracePt t="3107" x="2339975" y="1781175"/>
          <p14:tracePt t="3142" x="2351088" y="1781175"/>
          <p14:tracePt t="3163" x="2351088" y="1793875"/>
          <p14:tracePt t="3233" x="2363788" y="1793875"/>
          <p14:tracePt t="3338" x="2374900" y="1793875"/>
          <p14:tracePt t="3401" x="2387600" y="1793875"/>
          <p14:tracePt t="3520" x="2398713" y="1793875"/>
          <p14:tracePt t="3794" x="2411413" y="1793875"/>
          <p14:tracePt t="3801" x="2411413" y="1804988"/>
          <p14:tracePt t="3857" x="2411413" y="1817688"/>
          <p14:tracePt t="3927" x="2422525" y="1817688"/>
          <p14:tracePt t="4004" x="2435225" y="1817688"/>
          <p14:tracePt t="4095" x="2446338" y="1817688"/>
          <p14:tracePt t="4404" x="2457450" y="1817688"/>
          <p14:tracePt t="4445" x="2470150" y="1817688"/>
          <p14:tracePt t="4515" x="2470150" y="1828800"/>
          <p14:tracePt t="4522" x="2481263" y="1828800"/>
          <p14:tracePt t="4585" x="2493963" y="1828800"/>
          <p14:tracePt t="4873" x="2505075" y="1828800"/>
          <p14:tracePt t="4957" x="2505075" y="1817688"/>
          <p14:tracePt t="4971" x="2505075" y="1804988"/>
          <p14:tracePt t="5006" x="2493963" y="1793875"/>
          <p14:tracePt t="5076" x="2481263" y="1793875"/>
          <p14:tracePt t="5679" x="2481263" y="1781175"/>
          <p14:tracePt t="5707" x="2481263" y="1770063"/>
          <p14:tracePt t="5756" x="2481263" y="1757363"/>
          <p14:tracePt t="5764" x="2470150" y="1757363"/>
          <p14:tracePt t="5784" x="2470150" y="1746250"/>
          <p14:tracePt t="6269" x="2457450" y="1746250"/>
          <p14:tracePt t="6303" x="2457450" y="1733550"/>
          <p14:tracePt t="6331" x="2457450" y="1722438"/>
          <p14:tracePt t="6366" x="2457450" y="1711325"/>
          <p14:tracePt t="6458" x="2457450" y="1698625"/>
          <p14:tracePt t="6766" x="2457450" y="1711325"/>
          <p14:tracePt t="6808" x="2470150" y="1722438"/>
          <p14:tracePt t="6836" x="2470150" y="1733550"/>
          <p14:tracePt t="7369" x="2481263" y="1733550"/>
          <p14:tracePt t="7397" x="2481263" y="1746250"/>
          <p14:tracePt t="7418" x="2481263" y="1757363"/>
          <p14:tracePt t="7460" x="2493963" y="1757363"/>
          <p14:tracePt t="8793" x="2493963" y="1746250"/>
          <p14:tracePt t="8824" x="2493963" y="1757363"/>
          <p14:tracePt t="9186" x="2719388" y="1757363"/>
          <p14:tracePt t="9193" x="3302000" y="1804988"/>
          <p14:tracePt t="9199" x="3811588" y="1876425"/>
          <p14:tracePt t="9208" x="4310063" y="1924050"/>
          <p14:tracePt t="9213" x="4643438" y="1971675"/>
          <p14:tracePt t="9220" x="4999038" y="2032000"/>
          <p14:tracePt t="9228" x="5308600" y="2078038"/>
          <p14:tracePt t="9235" x="5545138" y="2138363"/>
          <p14:tracePt t="9242" x="5735638" y="2162175"/>
          <p14:tracePt t="9250" x="5902325" y="2209800"/>
          <p14:tracePt t="9257" x="6069013" y="2244725"/>
          <p14:tracePt t="9265" x="6186488" y="2281238"/>
          <p14:tracePt t="9274" x="6305550" y="2305050"/>
          <p14:tracePt t="9282" x="6411913" y="2328863"/>
          <p14:tracePt t="9291" x="6543675" y="2339975"/>
          <p14:tracePt t="9298" x="6567488" y="2339975"/>
          <p14:tracePt t="9307" x="6602413" y="2339975"/>
          <p14:tracePt t="9316" x="6626225" y="2339975"/>
          <p14:tracePt t="9324" x="6638925" y="2339975"/>
          <p14:tracePt t="9332" x="6650038" y="2339975"/>
          <p14:tracePt t="9333" x="6673850" y="2339975"/>
          <p14:tracePt t="9347" x="6686550" y="2339975"/>
          <p14:tracePt t="9354" x="6697663" y="2339975"/>
          <p14:tracePt t="9375" x="6697663" y="2328863"/>
          <p14:tracePt t="9382" x="6708775" y="2328863"/>
          <p14:tracePt t="9396" x="6708775" y="2316163"/>
          <p14:tracePt t="9403" x="6708775" y="2305050"/>
          <p14:tracePt t="9410" x="6708775" y="2292350"/>
          <p14:tracePt t="9417" x="6708775" y="2257425"/>
          <p14:tracePt t="9424" x="6708775" y="2209800"/>
          <p14:tracePt t="9432" x="6708775" y="2138363"/>
          <p14:tracePt t="9438" x="6673850" y="1995488"/>
          <p14:tracePt t="9445" x="6591300" y="1757363"/>
          <p14:tracePt t="9452" x="6376988" y="1258888"/>
          <p14:tracePt t="9459" x="6080125" y="771525"/>
          <p14:tracePt t="9466" x="5807075" y="368300"/>
          <p14:tracePt t="9474" x="5451475" y="23813"/>
          <p14:tracePt t="9565" x="498475" y="153988"/>
          <p14:tracePt t="9571" x="190500" y="463550"/>
          <p14:tracePt t="9684" x="808038" y="3908425"/>
          <p14:tracePt t="9691" x="1282700" y="4003675"/>
          <p14:tracePt t="9698" x="1709738" y="4075113"/>
          <p14:tracePt t="9705" x="2208213" y="4098925"/>
          <p14:tracePt t="9712" x="2732088" y="4098925"/>
          <p14:tracePt t="9719" x="3254375" y="4098925"/>
          <p14:tracePt t="9725" x="3752850" y="4062413"/>
          <p14:tracePt t="9733" x="4264025" y="3990975"/>
          <p14:tracePt t="9740" x="4738688" y="3884613"/>
          <p14:tracePt t="9748" x="5213350" y="3765550"/>
          <p14:tracePt t="9756" x="5629275" y="3622675"/>
          <p14:tracePt t="9764" x="6032500" y="3468688"/>
          <p14:tracePt t="9773" x="6376988" y="3314700"/>
          <p14:tracePt t="9782" x="6875463" y="2957513"/>
          <p14:tracePt t="9790" x="7029450" y="2814638"/>
          <p14:tracePt t="9798" x="7124700" y="2697163"/>
          <p14:tracePt t="9806" x="7196138" y="2613025"/>
          <p14:tracePt t="9814" x="7243763" y="2517775"/>
          <p14:tracePt t="9823" x="7256463" y="2459038"/>
          <p14:tracePt t="9824" x="7256463" y="2400300"/>
          <p14:tracePt t="9832" x="7256463" y="2352675"/>
          <p14:tracePt t="9839" x="7208838" y="2281238"/>
          <p14:tracePt t="9848" x="7100888" y="2185988"/>
          <p14:tracePt t="9856" x="6923088" y="2101850"/>
          <p14:tracePt t="9864" x="6567488" y="1995488"/>
          <p14:tracePt t="9873" x="5414963" y="1900238"/>
          <p14:tracePt t="9881" x="4797425" y="1912938"/>
          <p14:tracePt t="9889" x="4227513" y="1960563"/>
          <p14:tracePt t="9897" x="3681413" y="2043113"/>
          <p14:tracePt t="9906" x="3170238" y="2138363"/>
          <p14:tracePt t="9914" x="2719388" y="2268538"/>
          <p14:tracePt t="9915" x="2363788" y="2352675"/>
          <p14:tracePt t="9923" x="2114550" y="2459038"/>
          <p14:tracePt t="9931" x="1958975" y="2517775"/>
          <p14:tracePt t="9939" x="1876425" y="2565400"/>
          <p14:tracePt t="9948" x="1804988" y="2601913"/>
          <p14:tracePt t="9956" x="1770063" y="2625725"/>
          <p14:tracePt t="9957" x="1757363" y="2649538"/>
          <p14:tracePt t="9964" x="1746250" y="2673350"/>
          <p14:tracePt t="9973" x="1733550" y="2673350"/>
          <p14:tracePt t="9981" x="1733550" y="2697163"/>
          <p14:tracePt t="9990" x="1733550" y="2708275"/>
          <p14:tracePt t="9998" x="1733550" y="2743200"/>
          <p14:tracePt t="9999" x="1733550" y="2790825"/>
          <p14:tracePt t="10006" x="1757363" y="2851150"/>
          <p14:tracePt t="10014" x="1804988" y="2981325"/>
          <p14:tracePt t="10022" x="1900238" y="3124200"/>
          <p14:tracePt t="10030" x="2078038" y="3349625"/>
          <p14:tracePt t="10039" x="2339975" y="3683000"/>
          <p14:tracePt t="10048" x="2660650" y="4027488"/>
          <p14:tracePt t="10049" x="2992438" y="4287838"/>
          <p14:tracePt t="10056" x="3325813" y="4560888"/>
          <p14:tracePt t="10064" x="3646488" y="4764088"/>
          <p14:tracePt t="10072" x="3965575" y="4941888"/>
          <p14:tracePt t="10081" x="4227513" y="5084763"/>
          <p14:tracePt t="10140" x="6530975" y="4918075"/>
          <p14:tracePt t="10147" x="6792913" y="4668838"/>
          <p14:tracePt t="10154" x="7042150" y="4371975"/>
          <p14:tracePt t="10160" x="7280275" y="4051300"/>
          <p14:tracePt t="10168" x="7516813" y="3683000"/>
          <p14:tracePt t="10175" x="7707313" y="3338513"/>
          <p14:tracePt t="10182" x="7861300" y="2994025"/>
          <p14:tracePt t="10189" x="7967663" y="2697163"/>
          <p14:tracePt t="10197" x="8039100" y="2517775"/>
          <p14:tracePt t="10205" x="8075613" y="2352675"/>
          <p14:tracePt t="10214" x="8099425" y="2233613"/>
          <p14:tracePt t="10222" x="8110538" y="2125663"/>
          <p14:tracePt t="10223" x="8110538" y="2019300"/>
          <p14:tracePt t="10231" x="8099425" y="1960563"/>
          <p14:tracePt t="10239" x="8075613" y="1889125"/>
          <p14:tracePt t="10247" x="8015288" y="1817688"/>
          <p14:tracePt t="10256" x="7943850" y="1781175"/>
          <p14:tracePt t="10264" x="7826375" y="1722438"/>
          <p14:tracePt t="10273" x="7410450" y="1616075"/>
          <p14:tracePt t="10280" x="7065963" y="1592263"/>
          <p14:tracePt t="10289" x="6708775" y="1592263"/>
          <p14:tracePt t="10297" x="6294438" y="1603375"/>
          <p14:tracePt t="10305" x="5913438" y="1651000"/>
          <p14:tracePt t="10313" x="5557838" y="1746250"/>
          <p14:tracePt t="10322" x="4940300" y="1912938"/>
          <p14:tracePt t="10330" x="4738688" y="1971675"/>
          <p14:tracePt t="10339" x="4595813" y="2043113"/>
          <p14:tracePt t="10347" x="4476750" y="2101850"/>
          <p14:tracePt t="10355" x="4418013" y="2149475"/>
          <p14:tracePt t="10364" x="4346575" y="2185988"/>
          <p14:tracePt t="10372" x="4322763" y="2197100"/>
          <p14:tracePt t="10380" x="4310063" y="2209800"/>
          <p14:tracePt t="10388" x="4310063" y="2220913"/>
          <p14:tracePt t="10399" x="4310063" y="2233613"/>
          <p14:tracePt t="10413" x="4310063" y="2244725"/>
          <p14:tracePt t="10427" x="4322763" y="2244725"/>
          <p14:tracePt t="10434" x="4381500" y="2244725"/>
          <p14:tracePt t="10448" x="4489450" y="22098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481797" y="4661876"/>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B498647-F100-DC6F-33F9-7193E1D73E66}"/>
              </a:ext>
            </a:extLst>
          </p:cNvPr>
          <p:cNvPicPr>
            <a:picLocks noChangeAspect="1"/>
          </p:cNvPicPr>
          <p:nvPr/>
        </p:nvPicPr>
        <p:blipFill>
          <a:blip r:embed="rId5"/>
          <a:stretch>
            <a:fillRect/>
          </a:stretch>
        </p:blipFill>
        <p:spPr>
          <a:xfrm>
            <a:off x="1104669" y="1097280"/>
            <a:ext cx="1615871" cy="3894778"/>
          </a:xfrm>
          <a:prstGeom prst="rect">
            <a:avLst/>
          </a:prstGeom>
        </p:spPr>
      </p:pic>
      <p:pic>
        <p:nvPicPr>
          <p:cNvPr id="6" name="Picture 5">
            <a:extLst>
              <a:ext uri="{FF2B5EF4-FFF2-40B4-BE49-F238E27FC236}">
                <a16:creationId xmlns:a16="http://schemas.microsoft.com/office/drawing/2014/main" id="{4FD707CE-F8C3-9389-45A7-E2429DB51EA4}"/>
              </a:ext>
            </a:extLst>
          </p:cNvPr>
          <p:cNvPicPr>
            <a:picLocks noChangeAspect="1"/>
          </p:cNvPicPr>
          <p:nvPr/>
        </p:nvPicPr>
        <p:blipFill>
          <a:blip r:embed="rId6"/>
          <a:stretch>
            <a:fillRect/>
          </a:stretch>
        </p:blipFill>
        <p:spPr>
          <a:xfrm>
            <a:off x="4837679" y="987402"/>
            <a:ext cx="2971607" cy="4114534"/>
          </a:xfrm>
          <a:prstGeom prst="rect">
            <a:avLst/>
          </a:prstGeom>
        </p:spPr>
      </p:pic>
      <p:cxnSp>
        <p:nvCxnSpPr>
          <p:cNvPr id="9" name="Straight Connector 8">
            <a:extLst>
              <a:ext uri="{FF2B5EF4-FFF2-40B4-BE49-F238E27FC236}">
                <a16:creationId xmlns:a16="http://schemas.microsoft.com/office/drawing/2014/main" id="{484DA761-1A8B-1F38-DDC9-07515CAFE334}"/>
              </a:ext>
            </a:extLst>
          </p:cNvPr>
          <p:cNvCxnSpPr/>
          <p:nvPr/>
        </p:nvCxnSpPr>
        <p:spPr>
          <a:xfrm>
            <a:off x="3973485" y="3116"/>
            <a:ext cx="0" cy="5143500"/>
          </a:xfrm>
          <a:prstGeom prst="line">
            <a:avLst/>
          </a:prstGeom>
          <a:ln>
            <a:solidFill>
              <a:schemeClr val="tx2"/>
            </a:solidFill>
          </a:ln>
          <a:effectLst>
            <a:glow rad="228600">
              <a:schemeClr val="accent3">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5B66B04-8EA8-CD49-0323-A2CEFAAB6E45}"/>
              </a:ext>
            </a:extLst>
          </p:cNvPr>
          <p:cNvSpPr txBox="1"/>
          <p:nvPr/>
        </p:nvSpPr>
        <p:spPr>
          <a:xfrm>
            <a:off x="763311" y="151442"/>
            <a:ext cx="2394064" cy="707886"/>
          </a:xfrm>
          <a:prstGeom prst="rect">
            <a:avLst/>
          </a:prstGeom>
          <a:noFill/>
        </p:spPr>
        <p:txBody>
          <a:bodyPr wrap="square" rtlCol="0">
            <a:spAutoFit/>
          </a:bodyPr>
          <a:lstStyle/>
          <a:p>
            <a:pPr algn="ctr"/>
            <a:r>
              <a:rPr lang="en-US" sz="4000" dirty="0"/>
              <a:t>Task</a:t>
            </a:r>
          </a:p>
        </p:txBody>
      </p:sp>
      <p:sp>
        <p:nvSpPr>
          <p:cNvPr id="11" name="TextBox 10">
            <a:extLst>
              <a:ext uri="{FF2B5EF4-FFF2-40B4-BE49-F238E27FC236}">
                <a16:creationId xmlns:a16="http://schemas.microsoft.com/office/drawing/2014/main" id="{D3B7E2E5-DC0F-1C0E-0BA7-07EB37C911E2}"/>
              </a:ext>
            </a:extLst>
          </p:cNvPr>
          <p:cNvSpPr txBox="1"/>
          <p:nvPr/>
        </p:nvSpPr>
        <p:spPr>
          <a:xfrm>
            <a:off x="4572000" y="124691"/>
            <a:ext cx="3134229" cy="707886"/>
          </a:xfrm>
          <a:prstGeom prst="rect">
            <a:avLst/>
          </a:prstGeom>
          <a:noFill/>
        </p:spPr>
        <p:txBody>
          <a:bodyPr wrap="square" rtlCol="0">
            <a:spAutoFit/>
          </a:bodyPr>
          <a:lstStyle/>
          <a:p>
            <a:pPr algn="ctr"/>
            <a:r>
              <a:rPr lang="en-US" sz="4000" dirty="0"/>
              <a:t>Solution</a:t>
            </a:r>
          </a:p>
        </p:txBody>
      </p:sp>
      <p:sp>
        <p:nvSpPr>
          <p:cNvPr id="12" name="TextBox 11">
            <a:extLst>
              <a:ext uri="{FF2B5EF4-FFF2-40B4-BE49-F238E27FC236}">
                <a16:creationId xmlns:a16="http://schemas.microsoft.com/office/drawing/2014/main" id="{1488AF29-4AAF-5EC5-F163-A498E10E86DF}"/>
              </a:ext>
            </a:extLst>
          </p:cNvPr>
          <p:cNvSpPr txBox="1"/>
          <p:nvPr/>
        </p:nvSpPr>
        <p:spPr>
          <a:xfrm>
            <a:off x="78659" y="111690"/>
            <a:ext cx="522059" cy="1015663"/>
          </a:xfrm>
          <a:prstGeom prst="rect">
            <a:avLst/>
          </a:prstGeom>
          <a:noFill/>
        </p:spPr>
        <p:txBody>
          <a:bodyPr wrap="square" rtlCol="0">
            <a:spAutoFit/>
          </a:bodyPr>
          <a:lstStyle/>
          <a:p>
            <a:pPr algn="ctr"/>
            <a:r>
              <a:rPr lang="en-US" sz="6000" dirty="0"/>
              <a:t>1</a:t>
            </a:r>
          </a:p>
        </p:txBody>
      </p:sp>
      <p:pic>
        <p:nvPicPr>
          <p:cNvPr id="21" name="Audio 20">
            <a:hlinkClick r:id="" action="ppaction://media"/>
            <a:extLst>
              <a:ext uri="{FF2B5EF4-FFF2-40B4-BE49-F238E27FC236}">
                <a16:creationId xmlns:a16="http://schemas.microsoft.com/office/drawing/2014/main" id="{705BB941-CFB1-ECD1-37E5-DC36F6445D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719"/>
    </mc:Choice>
    <mc:Fallback>
      <p:transition spd="slow" advTm="7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1621" x="2505075" y="1971675"/>
          <p14:tracePt t="1629" x="2517775" y="1936750"/>
          <p14:tracePt t="1634" x="2541588" y="1889125"/>
          <p14:tracePt t="1642" x="2552700" y="1841500"/>
          <p14:tracePt t="1648" x="2565400" y="1793875"/>
          <p14:tracePt t="1655" x="2589213" y="1746250"/>
          <p14:tracePt t="1662" x="2600325" y="1687513"/>
          <p14:tracePt t="1670" x="2613025" y="1616075"/>
          <p14:tracePt t="1678" x="2613025" y="1555750"/>
          <p14:tracePt t="1687" x="2624138" y="1497013"/>
          <p14:tracePt t="1695" x="2636838" y="1425575"/>
          <p14:tracePt t="1703" x="2636838" y="1389063"/>
          <p14:tracePt t="1704" x="2636838" y="1330325"/>
          <p14:tracePt t="1712" x="2636838" y="1282700"/>
          <p14:tracePt t="1720" x="2624138" y="1235075"/>
          <p14:tracePt t="1728" x="2613025" y="1200150"/>
          <p14:tracePt t="1736" x="2600325" y="1163638"/>
          <p14:tracePt t="1744" x="2589213" y="1139825"/>
          <p14:tracePt t="1754" x="2565400" y="1081088"/>
          <p14:tracePt t="1761" x="2541588" y="1057275"/>
          <p14:tracePt t="1769" x="2517775" y="1044575"/>
          <p14:tracePt t="1778" x="2505075" y="1022350"/>
          <p14:tracePt t="1786" x="2470150" y="998538"/>
          <p14:tracePt t="1794" x="2457450" y="985838"/>
          <p14:tracePt t="1795" x="2422525" y="962025"/>
          <p14:tracePt t="1803" x="2398713" y="950913"/>
          <p14:tracePt t="1811" x="2363788" y="950913"/>
          <p14:tracePt t="1819" x="2339975" y="938213"/>
          <p14:tracePt t="1828" x="2303463" y="938213"/>
          <p14:tracePt t="1836" x="2268538" y="927100"/>
          <p14:tracePt t="1844" x="2197100" y="927100"/>
          <p14:tracePt t="1852" x="2149475" y="927100"/>
          <p14:tracePt t="1861" x="2101850" y="938213"/>
          <p14:tracePt t="1869" x="2054225" y="950913"/>
          <p14:tracePt t="1878" x="2006600" y="974725"/>
          <p14:tracePt t="1886" x="1958975" y="998538"/>
          <p14:tracePt t="1887" x="1887538" y="1022350"/>
          <p14:tracePt t="1894" x="1828800" y="1057275"/>
          <p14:tracePt t="1903" x="1770063" y="1116013"/>
          <p14:tracePt t="1911" x="1698625" y="1152525"/>
          <p14:tracePt t="1920" x="1662113" y="1211263"/>
          <p14:tracePt t="1927" x="1603375" y="1258888"/>
          <p14:tracePt t="1936" x="1531938" y="1354138"/>
          <p14:tracePt t="1944" x="1508125" y="1377950"/>
          <p14:tracePt t="1952" x="1484313" y="1425575"/>
          <p14:tracePt t="1961" x="1473200" y="1460500"/>
          <p14:tracePt t="1970" x="1473200" y="1497013"/>
          <p14:tracePt t="1971" x="1460500" y="1531938"/>
          <p14:tracePt t="1978" x="1460500" y="1555750"/>
          <p14:tracePt t="1986" x="1460500" y="1592263"/>
          <p14:tracePt t="1994" x="1460500" y="1627188"/>
          <p14:tracePt t="2003" x="1460500" y="1663700"/>
          <p14:tracePt t="2010" x="1473200" y="1711325"/>
          <p14:tracePt t="2020" x="1520825" y="1793875"/>
          <p14:tracePt t="2027" x="1555750" y="1865313"/>
          <p14:tracePt t="2035" x="1603375" y="1900238"/>
          <p14:tracePt t="2044" x="1662113" y="1971675"/>
          <p14:tracePt t="2052" x="1733550" y="2032000"/>
          <p14:tracePt t="2061" x="1804988" y="2055813"/>
          <p14:tracePt t="2069" x="1935163" y="2138363"/>
          <p14:tracePt t="2077" x="2006600" y="2162175"/>
          <p14:tracePt t="2085" x="2078038" y="2185988"/>
          <p14:tracePt t="2094" x="2136775" y="2220913"/>
          <p14:tracePt t="2102" x="2173288" y="2233613"/>
          <p14:tracePt t="2111" x="2244725" y="2257425"/>
          <p14:tracePt t="2120" x="2279650" y="2257425"/>
          <p14:tracePt t="2127" x="2316163" y="2257425"/>
          <p14:tracePt t="2136" x="2351088" y="2257425"/>
          <p14:tracePt t="2144" x="2363788" y="2257425"/>
          <p14:tracePt t="2152" x="2387600" y="2257425"/>
          <p14:tracePt t="2153" x="2398713" y="2257425"/>
          <p14:tracePt t="2161" x="2411413" y="2257425"/>
          <p14:tracePt t="2168" x="2435225" y="2257425"/>
          <p14:tracePt t="2177" x="2435225" y="2244725"/>
          <p14:tracePt t="2185" x="2446338" y="2244725"/>
          <p14:tracePt t="2194" x="2457450" y="2233613"/>
          <p14:tracePt t="2202" x="2470150" y="2233613"/>
          <p14:tracePt t="2217" x="2481263" y="2220913"/>
          <p14:tracePt t="2231" x="2481263" y="2209800"/>
          <p14:tracePt t="2238" x="2493963" y="2209800"/>
          <p14:tracePt t="3213" x="2481263" y="2209800"/>
          <p14:tracePt t="3325" x="2470150" y="2209800"/>
          <p14:tracePt t="3339" x="2457450" y="2209800"/>
          <p14:tracePt t="3361" x="2446338" y="2197100"/>
          <p14:tracePt t="3382" x="2435225" y="2185988"/>
          <p14:tracePt t="3389" x="2422525" y="2185988"/>
          <p14:tracePt t="3396" x="2411413" y="2173288"/>
          <p14:tracePt t="3403" x="2398713" y="2173288"/>
          <p14:tracePt t="3410" x="2374900" y="2162175"/>
          <p14:tracePt t="3417" x="2363788" y="2149475"/>
          <p14:tracePt t="3425" x="2351088" y="2138363"/>
          <p14:tracePt t="3433" x="2339975" y="2138363"/>
          <p14:tracePt t="3441" x="2316163" y="2138363"/>
          <p14:tracePt t="3450" x="2303463" y="2125663"/>
          <p14:tracePt t="3458" x="2292350" y="2101850"/>
          <p14:tracePt t="3466" x="2279650" y="2090738"/>
          <p14:tracePt t="3475" x="2279650" y="2066925"/>
          <p14:tracePt t="3483" x="2279650" y="2055813"/>
          <p14:tracePt t="3491" x="2279650" y="2032000"/>
          <p14:tracePt t="3500" x="2279650" y="1995488"/>
          <p14:tracePt t="3501" x="2279650" y="1960563"/>
          <p14:tracePt t="3508" x="2303463" y="1889125"/>
          <p14:tracePt t="3516" x="2351088" y="1757363"/>
          <p14:tracePt t="3524" x="2435225" y="1603375"/>
          <p14:tracePt t="3533" x="2505075" y="1412875"/>
          <p14:tracePt t="3541" x="2589213" y="1235075"/>
          <p14:tracePt t="3550" x="2708275" y="962025"/>
          <p14:tracePt t="3558" x="2754313" y="890588"/>
          <p14:tracePt t="3566" x="2778125" y="842963"/>
          <p14:tracePt t="3575" x="2801938" y="808038"/>
          <p14:tracePt t="3583" x="2814638" y="784225"/>
          <p14:tracePt t="3592" x="2825750" y="771525"/>
          <p14:tracePt t="3600" x="2825750" y="760413"/>
          <p14:tracePt t="3608" x="2838450" y="760413"/>
          <p14:tracePt t="3621" x="2838450" y="771525"/>
          <p14:tracePt t="3627" x="2849563" y="771525"/>
          <p14:tracePt t="3634" x="2849563" y="784225"/>
          <p14:tracePt t="3641" x="2862263" y="808038"/>
          <p14:tracePt t="3649" x="2862263" y="819150"/>
          <p14:tracePt t="3658" x="2862263" y="855663"/>
          <p14:tracePt t="3666" x="2873375" y="914400"/>
          <p14:tracePt t="3674" x="2873375" y="998538"/>
          <p14:tracePt t="3683" x="2873375" y="1152525"/>
          <p14:tracePt t="3683" x="2838450" y="1377950"/>
          <p14:tracePt t="3691" x="2754313" y="1698625"/>
          <p14:tracePt t="3699" x="2636838" y="2032000"/>
          <p14:tracePt t="3708" x="2541588" y="2328863"/>
          <p14:tracePt t="3716" x="2435225" y="2517775"/>
          <p14:tracePt t="3724" x="2303463" y="2720975"/>
          <p14:tracePt t="3725" x="2208213" y="2862263"/>
          <p14:tracePt t="3733" x="2101850" y="3017838"/>
          <p14:tracePt t="3741" x="2019300" y="3100388"/>
          <p14:tracePt t="3749" x="1947863" y="3159125"/>
          <p14:tracePt t="3757" x="1887538" y="3219450"/>
          <p14:tracePt t="3766" x="1817688" y="3243263"/>
          <p14:tracePt t="3767" x="1793875" y="3254375"/>
          <p14:tracePt t="3774" x="1746250" y="3254375"/>
          <p14:tracePt t="3783" x="1709738" y="3254375"/>
          <p14:tracePt t="3791" x="1698625" y="3254375"/>
          <p14:tracePt t="3799" x="1662113" y="3254375"/>
          <p14:tracePt t="3807" x="1638300" y="3230563"/>
          <p14:tracePt t="3816" x="1614488" y="3219450"/>
          <p14:tracePt t="3817" x="1614488" y="3206750"/>
          <p14:tracePt t="3824" x="1590675" y="3171825"/>
          <p14:tracePt t="3832" x="1579563" y="3135313"/>
          <p14:tracePt t="3841" x="1579563" y="3087688"/>
          <p14:tracePt t="3849" x="1566863" y="3017838"/>
          <p14:tracePt t="3857" x="1566863" y="2898775"/>
          <p14:tracePt t="3859" x="1579563" y="2732088"/>
          <p14:tracePt t="3866" x="1638300" y="2554288"/>
          <p14:tracePt t="3874" x="1698625" y="2376488"/>
          <p14:tracePt t="3882" x="1781175" y="2220913"/>
          <p14:tracePt t="3890" x="1863725" y="2101850"/>
          <p14:tracePt t="3899" x="1947863" y="2008188"/>
          <p14:tracePt t="3908" x="2090738" y="1889125"/>
          <p14:tracePt t="3915" x="2149475" y="1852613"/>
          <p14:tracePt t="3924" x="2184400" y="1828800"/>
          <p14:tracePt t="3932" x="2208213" y="1817688"/>
          <p14:tracePt t="3940" x="2244725" y="1804988"/>
          <p14:tracePt t="3949" x="2268538" y="1793875"/>
          <p14:tracePt t="3950" x="2279650" y="1793875"/>
          <p14:tracePt t="3957" x="2303463" y="1781175"/>
          <p14:tracePt t="3965" x="2316163" y="1781175"/>
          <p14:tracePt t="3974" x="2327275" y="1781175"/>
          <p14:tracePt t="3985" x="2339975" y="1781175"/>
          <p14:tracePt t="3992" x="2351088" y="1781175"/>
          <p14:tracePt t="4027" x="2351088" y="1793875"/>
          <p14:tracePt t="4062" x="2339975" y="1793875"/>
          <p14:tracePt t="4076" x="2327275" y="1793875"/>
          <p14:tracePt t="4083" x="2316163" y="1793875"/>
          <p14:tracePt t="4091" x="2292350" y="1793875"/>
          <p14:tracePt t="4097" x="2268538" y="1793875"/>
          <p14:tracePt t="4104" x="2232025" y="1781175"/>
          <p14:tracePt t="4113" x="2208213" y="1770063"/>
          <p14:tracePt t="4119" x="2160588" y="1757363"/>
          <p14:tracePt t="4125" x="2114550" y="1746250"/>
          <p14:tracePt t="4132" x="2078038" y="1733550"/>
          <p14:tracePt t="4140" x="2030413" y="1711325"/>
          <p14:tracePt t="4148" x="1995488" y="1698625"/>
          <p14:tracePt t="4157" x="1982788" y="1674813"/>
          <p14:tracePt t="4165" x="1947863" y="1663700"/>
          <p14:tracePt t="4174" x="1924050" y="1639888"/>
          <p14:tracePt t="4175" x="1911350" y="1616075"/>
          <p14:tracePt t="4189" x="1900238" y="1603375"/>
          <p14:tracePt t="4196" x="1900238" y="1592263"/>
          <p14:tracePt t="4203" x="1900238" y="1579563"/>
          <p14:tracePt t="4210" x="1900238" y="1568450"/>
          <p14:tracePt t="4217" x="1900238" y="1555750"/>
          <p14:tracePt t="4224" x="1911350" y="1544638"/>
          <p14:tracePt t="4231" x="1947863" y="1531938"/>
          <p14:tracePt t="4240" x="2019300" y="1508125"/>
          <p14:tracePt t="4248" x="2184400" y="1436688"/>
          <p14:tracePt t="4256" x="2481263" y="1366838"/>
          <p14:tracePt t="4265" x="3230563" y="1200150"/>
          <p14:tracePt t="4273" x="3527425" y="1163638"/>
          <p14:tracePt t="4282" x="3729038" y="1139825"/>
          <p14:tracePt t="4290" x="3883025" y="1139825"/>
          <p14:tracePt t="4298" x="4025900" y="1152525"/>
          <p14:tracePt t="4306" x="4132263" y="1163638"/>
          <p14:tracePt t="4315" x="4298950" y="1200150"/>
          <p14:tracePt t="4323" x="4346575" y="1223963"/>
          <p14:tracePt t="4331" x="4418013" y="1258888"/>
          <p14:tracePt t="4340" x="4441825" y="1271588"/>
          <p14:tracePt t="4348" x="4476750" y="1306513"/>
          <p14:tracePt t="4358" x="4537075" y="1330325"/>
          <p14:tracePt t="4365" x="4548188" y="1354138"/>
          <p14:tracePt t="4373" x="4560888" y="1377950"/>
          <p14:tracePt t="4381" x="4572000" y="1389063"/>
          <p14:tracePt t="4390" x="4583113" y="1401763"/>
          <p14:tracePt t="4398" x="4583113" y="1425575"/>
          <p14:tracePt t="4399" x="4595813" y="1436688"/>
          <p14:tracePt t="4407" x="4595813" y="1460500"/>
          <p14:tracePt t="4415" x="4595813" y="1484313"/>
          <p14:tracePt t="4423" x="4595813" y="1497013"/>
          <p14:tracePt t="4431" x="4583113" y="1520825"/>
          <p14:tracePt t="4440" x="4572000" y="1555750"/>
          <p14:tracePt t="4441" x="4548188" y="1592263"/>
          <p14:tracePt t="4448" x="4524375" y="1639888"/>
          <p14:tracePt t="4456" x="4489450" y="1698625"/>
          <p14:tracePt t="4464" x="4429125" y="1793875"/>
          <p14:tracePt t="4473" x="4346575" y="1900238"/>
          <p14:tracePt t="4481" x="4286250" y="1995488"/>
          <p14:tracePt t="4490" x="4216400" y="2114550"/>
          <p14:tracePt t="4498" x="4192588" y="2149475"/>
          <p14:tracePt t="4506" x="4179888" y="2162175"/>
          <p14:tracePt t="4514" x="4168775" y="2185988"/>
          <p14:tracePt t="4523" x="4168775" y="2197100"/>
          <p14:tracePt t="4531" x="4156075" y="2197100"/>
          <p14:tracePt t="4532" x="4156075" y="2209800"/>
          <p14:tracePt t="4540" x="4156075" y="2220913"/>
          <p14:tracePt t="4553" x="4179888" y="2233613"/>
          <p14:tracePt t="4561" x="4192588" y="2233613"/>
          <p14:tracePt t="4567" x="4240213" y="2244725"/>
          <p14:tracePt t="4575" x="4298950" y="2244725"/>
          <p14:tracePt t="4582" x="4418013" y="2244725"/>
          <p14:tracePt t="4589" x="4560888" y="2244725"/>
          <p14:tracePt t="4598" x="4714875" y="2244725"/>
          <p14:tracePt t="4606" x="4892675" y="2244725"/>
          <p14:tracePt t="4614" x="5046663" y="2233613"/>
          <p14:tracePt t="4623" x="5224463" y="2220913"/>
          <p14:tracePt t="4624" x="5367338" y="2209800"/>
          <p14:tracePt t="4631" x="5534025" y="2185988"/>
          <p14:tracePt t="4639" x="5676900" y="2162175"/>
          <p14:tracePt t="4647" x="5818188" y="2125663"/>
          <p14:tracePt t="4656" x="5937250" y="2114550"/>
          <p14:tracePt t="4664" x="6045200" y="2078038"/>
          <p14:tracePt t="4673" x="6210300" y="2055813"/>
          <p14:tracePt t="4681" x="6246813" y="2055813"/>
          <p14:tracePt t="4689" x="6294438" y="2043113"/>
          <p14:tracePt t="4697" x="6329363" y="2043113"/>
          <p14:tracePt t="4706" x="6365875" y="2043113"/>
          <p14:tracePt t="4715" x="6389688" y="2043113"/>
          <p14:tracePt t="4723" x="6400800" y="2043113"/>
          <p14:tracePt t="4731" x="6411913" y="2043113"/>
          <p14:tracePt t="4739" x="6424613" y="2043113"/>
          <p14:tracePt t="4757" x="6435725" y="2043113"/>
          <p14:tracePt t="4813" x="6424613" y="2043113"/>
          <p14:tracePt t="4820" x="6411913" y="2043113"/>
          <p14:tracePt t="4834" x="6400800" y="2043113"/>
          <p14:tracePt t="4848" x="6389688" y="2043113"/>
          <p14:tracePt t="4856" x="6376988" y="2043113"/>
          <p14:tracePt t="4876" x="6365875" y="2043113"/>
          <p14:tracePt t="4891" x="6353175" y="2032000"/>
          <p14:tracePt t="4905" x="6353175" y="2019300"/>
          <p14:tracePt t="4940" x="6365875" y="2008188"/>
          <p14:tracePt t="4954" x="6365875" y="1995488"/>
          <p14:tracePt t="4968" x="6376988" y="1995488"/>
          <p14:tracePt t="4975" x="6389688" y="1984375"/>
          <p14:tracePt t="4982" x="6400800" y="1971675"/>
          <p14:tracePt t="4989" x="6411913" y="1960563"/>
          <p14:tracePt t="4996" x="6424613" y="1947863"/>
          <p14:tracePt t="5003" x="6435725" y="1924050"/>
          <p14:tracePt t="5017" x="6459538" y="1912938"/>
          <p14:tracePt t="5024" x="6472238" y="1900238"/>
          <p14:tracePt t="5031" x="6472238" y="1889125"/>
          <p14:tracePt t="5038" x="6483350" y="1889125"/>
          <p14:tracePt t="5045" x="6483350" y="1876425"/>
          <p14:tracePt t="5052" x="6496050" y="1876425"/>
          <p14:tracePt t="5059" x="6496050" y="1865313"/>
          <p14:tracePt t="5066" x="6507163" y="1865313"/>
          <p14:tracePt t="5291" x="6530975" y="1865313"/>
          <p14:tracePt t="5298" x="6554788" y="1865313"/>
          <p14:tracePt t="5305" x="6602413" y="1852613"/>
          <p14:tracePt t="5311" x="6673850" y="1828800"/>
          <p14:tracePt t="5318" x="6792913" y="1804988"/>
          <p14:tracePt t="5326" x="6911975" y="1793875"/>
          <p14:tracePt t="5333" x="7053263" y="1757363"/>
          <p14:tracePt t="5340" x="7185025" y="1722438"/>
          <p14:tracePt t="5347" x="7315200" y="1711325"/>
          <p14:tracePt t="5355" x="7410450" y="1687513"/>
          <p14:tracePt t="5363" x="7469188" y="1674813"/>
          <p14:tracePt t="5371" x="7529513" y="1651000"/>
          <p14:tracePt t="5380" x="7564438" y="1651000"/>
          <p14:tracePt t="5388" x="7635875" y="1639888"/>
          <p14:tracePt t="5396" x="7646988" y="1627188"/>
          <p14:tracePt t="5405" x="7670800" y="1627188"/>
          <p14:tracePt t="5413" x="7683500" y="1616075"/>
          <p14:tracePt t="5424" x="7694613" y="1603375"/>
          <p14:tracePt t="5431" x="7707313" y="1603375"/>
          <p14:tracePt t="5452" x="7707313" y="1592263"/>
          <p14:tracePt t="5459" x="7707313" y="1579563"/>
          <p14:tracePt t="5473" x="7683500" y="1568450"/>
          <p14:tracePt t="5480" x="7670800" y="1544638"/>
          <p14:tracePt t="5487" x="7635875" y="1520825"/>
          <p14:tracePt t="5494" x="7600950" y="1508125"/>
          <p14:tracePt t="5501" x="7564438" y="1484313"/>
          <p14:tracePt t="5508" x="7540625" y="1460500"/>
          <p14:tracePt t="5515" x="7493000" y="1436688"/>
          <p14:tracePt t="5522" x="7445375" y="1425575"/>
          <p14:tracePt t="5530" x="7397750" y="1401763"/>
          <p14:tracePt t="5537" x="7350125" y="1389063"/>
          <p14:tracePt t="5547" x="7315200" y="1389063"/>
          <p14:tracePt t="5554" x="7280275" y="1389063"/>
          <p14:tracePt t="5563" x="7232650" y="1377950"/>
          <p14:tracePt t="5564" x="7208838" y="1377950"/>
          <p14:tracePt t="5571" x="7161213" y="1377950"/>
          <p14:tracePt t="5580" x="7124700" y="1377950"/>
          <p14:tracePt t="5587" x="7077075" y="1377950"/>
          <p14:tracePt t="5596" x="7042150" y="1389063"/>
          <p14:tracePt t="5604" x="7007225" y="1412875"/>
          <p14:tracePt t="5613" x="6911975" y="1460500"/>
          <p14:tracePt t="5621" x="6851650" y="1508125"/>
          <p14:tracePt t="5629" x="6827838" y="1531938"/>
          <p14:tracePt t="5637" x="6769100" y="1568450"/>
          <p14:tracePt t="5646" x="6745288" y="1579563"/>
          <p14:tracePt t="5654" x="6708775" y="1603375"/>
          <p14:tracePt t="5655" x="6673850" y="1627188"/>
          <p14:tracePt t="5663" x="6650038" y="1663700"/>
          <p14:tracePt t="5671" x="6615113" y="1687513"/>
          <p14:tracePt t="5679" x="6615113" y="1698625"/>
          <p14:tracePt t="5687" x="6591300" y="1711325"/>
          <p14:tracePt t="5696" x="6578600" y="1733550"/>
          <p14:tracePt t="5704" x="6554788" y="1746250"/>
          <p14:tracePt t="5712" x="6543675" y="1757363"/>
          <p14:tracePt t="5721" x="6530975" y="1770063"/>
          <p14:tracePt t="5729" x="6530975" y="1781175"/>
          <p14:tracePt t="5740" x="6530975" y="1793875"/>
          <p14:tracePt t="5747" x="6519863" y="1793875"/>
          <p14:tracePt t="5761" x="6519863" y="1804988"/>
          <p14:tracePt t="5768" x="6507163" y="1804988"/>
          <p14:tracePt t="5782" x="6496050" y="1804988"/>
          <p14:tracePt t="5803" x="6483350" y="1804988"/>
          <p14:tracePt t="5810" x="6472238" y="1804988"/>
          <p14:tracePt t="5817" x="6459538" y="1804988"/>
          <p14:tracePt t="5824" x="6435725" y="1804988"/>
          <p14:tracePt t="5831" x="6411913" y="1804988"/>
          <p14:tracePt t="5838" x="6389688" y="1804988"/>
          <p14:tracePt t="5846" x="6353175" y="1804988"/>
          <p14:tracePt t="5854" x="6329363" y="1804988"/>
          <p14:tracePt t="5862" x="6305550" y="1804988"/>
          <p14:tracePt t="5870" x="6270625" y="1804988"/>
          <p14:tracePt t="5879" x="6257925" y="1804988"/>
          <p14:tracePt t="5880" x="6234113" y="1804988"/>
          <p14:tracePt t="5888" x="6210300" y="1793875"/>
          <p14:tracePt t="5895" x="6199188" y="1781175"/>
          <p14:tracePt t="5904" x="6186488" y="1770063"/>
          <p14:tracePt t="5912" x="6175375" y="1770063"/>
          <p14:tracePt t="5922" x="6175375" y="1757363"/>
          <p14:tracePt t="5929" x="6162675" y="1746250"/>
          <p14:tracePt t="5943" x="6162675" y="1733550"/>
          <p14:tracePt t="5950" x="6162675" y="1722438"/>
          <p14:tracePt t="5957" x="6175375" y="1711325"/>
          <p14:tracePt t="5964" x="6186488" y="1698625"/>
          <p14:tracePt t="5971" x="6210300" y="1674813"/>
          <p14:tracePt t="5979" x="6246813" y="1627188"/>
          <p14:tracePt t="5987" x="6318250" y="1592263"/>
          <p14:tracePt t="5995" x="6389688" y="1544638"/>
          <p14:tracePt t="6004" x="6483350" y="1484313"/>
          <p14:tracePt t="6012" x="6543675" y="1449388"/>
          <p14:tracePt t="6020" x="6686550" y="1389063"/>
          <p14:tracePt t="6028" x="6721475" y="1377950"/>
          <p14:tracePt t="6037" x="6732588" y="1366838"/>
          <p14:tracePt t="6045" x="6756400" y="1354138"/>
          <p14:tracePt t="6053" x="6769100" y="1354138"/>
          <p14:tracePt t="6062" x="6780213" y="1354138"/>
          <p14:tracePt t="6070" x="6792913" y="1354138"/>
          <p14:tracePt t="6105" x="6792913" y="1366838"/>
          <p14:tracePt t="6112" x="6780213" y="1377950"/>
          <p14:tracePt t="6118" x="6745288" y="1401763"/>
          <p14:tracePt t="6126" x="6673850" y="1473200"/>
          <p14:tracePt t="6133" x="6543675" y="1579563"/>
          <p14:tracePt t="6140" x="6400800" y="1698625"/>
          <p14:tracePt t="6147" x="6270625" y="1793875"/>
          <p14:tracePt t="6154" x="6162675" y="1876425"/>
          <p14:tracePt t="6161" x="6069013" y="1936750"/>
          <p14:tracePt t="6170" x="5984875" y="1971675"/>
          <p14:tracePt t="6178" x="5913438" y="2019300"/>
          <p14:tracePt t="6186" x="5865813" y="2043113"/>
          <p14:tracePt t="6195" x="5818188" y="2055813"/>
          <p14:tracePt t="6196" x="5772150" y="2078038"/>
          <p14:tracePt t="6203" x="5735638" y="2090738"/>
          <p14:tracePt t="6211" x="5711825" y="2090738"/>
          <p14:tracePt t="6220" x="5676900" y="2101850"/>
          <p14:tracePt t="6228" x="5653088" y="2101850"/>
          <p14:tracePt t="6237" x="5640388" y="2101850"/>
          <p14:tracePt t="6238" x="5616575" y="2101850"/>
          <p14:tracePt t="6245" x="5605463" y="2101850"/>
          <p14:tracePt t="6266" x="5592763" y="2101850"/>
          <p14:tracePt t="6273" x="5592763" y="2090738"/>
          <p14:tracePt t="6280" x="5592763" y="2078038"/>
          <p14:tracePt t="6287" x="5592763" y="2066925"/>
          <p14:tracePt t="6301" x="5605463" y="2055813"/>
          <p14:tracePt t="6308" x="5629275" y="2055813"/>
          <p14:tracePt t="6315" x="5629275" y="2043113"/>
          <p14:tracePt t="6322" x="5664200" y="2032000"/>
          <p14:tracePt t="6329" x="5688013" y="2032000"/>
          <p14:tracePt t="6336" x="5735638" y="2019300"/>
          <p14:tracePt t="6344" x="5807075" y="1984375"/>
          <p14:tracePt t="6353" x="5889625" y="1960563"/>
          <p14:tracePt t="6361" x="5973763" y="1924050"/>
          <p14:tracePt t="6370" x="6056313" y="1900238"/>
          <p14:tracePt t="6378" x="6151563" y="1865313"/>
          <p14:tracePt t="6386" x="6199188" y="1852613"/>
          <p14:tracePt t="6394" x="6223000" y="1841500"/>
          <p14:tracePt t="6403" x="6246813" y="1828800"/>
          <p14:tracePt t="6411" x="6257925" y="1828800"/>
          <p14:tracePt t="6419" x="6270625" y="1828800"/>
          <p14:tracePt t="6421" x="6294438" y="1828800"/>
          <p14:tracePt t="6428" x="6294438" y="1817688"/>
          <p14:tracePt t="6441" x="6305550" y="1817688"/>
          <p14:tracePt t="6455" x="6318250" y="1817688"/>
          <p14:tracePt t="6526" x="6305550" y="1817688"/>
          <p14:tracePt t="6582" x="6305550" y="1804988"/>
          <p14:tracePt t="6638" x="6318250" y="1793875"/>
          <p14:tracePt t="6652" x="6318250" y="1781175"/>
          <p14:tracePt t="6659" x="6318250" y="1770063"/>
          <p14:tracePt t="6673" x="6329363" y="1757363"/>
          <p14:tracePt t="6680" x="6342063" y="1733550"/>
          <p14:tracePt t="6687" x="6353175" y="1722438"/>
          <p14:tracePt t="6694" x="6365875" y="1698625"/>
          <p14:tracePt t="6701" x="6365875" y="1674813"/>
          <p14:tracePt t="6708" x="6365875" y="1663700"/>
          <p14:tracePt t="6715" x="6376988" y="1627188"/>
          <p14:tracePt t="6722" x="6389688" y="1603375"/>
          <p14:tracePt t="6729" x="6400800" y="1568450"/>
          <p14:tracePt t="6736" x="6411913" y="1544638"/>
          <p14:tracePt t="6744" x="6424613" y="1520825"/>
          <p14:tracePt t="6752" x="6424613" y="1497013"/>
          <p14:tracePt t="6760" x="6435725" y="1484313"/>
          <p14:tracePt t="6769" x="6435725" y="1473200"/>
          <p14:tracePt t="6777" x="6435725" y="1460500"/>
          <p14:tracePt t="6786" x="6435725" y="1449388"/>
          <p14:tracePt t="6799" x="6435725" y="1436688"/>
          <p14:tracePt t="7080" x="6424613" y="1436688"/>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993B6-53F3-4649-29FA-19E27E4A77EE}"/>
              </a:ext>
            </a:extLst>
          </p:cNvPr>
          <p:cNvPicPr>
            <a:picLocks noChangeAspect="1"/>
          </p:cNvPicPr>
          <p:nvPr/>
        </p:nvPicPr>
        <p:blipFill rotWithShape="1">
          <a:blip r:embed="rId4"/>
          <a:srcRect t="71243"/>
          <a:stretch/>
        </p:blipFill>
        <p:spPr>
          <a:xfrm>
            <a:off x="74814" y="2056361"/>
            <a:ext cx="8429106" cy="422134"/>
          </a:xfrm>
          <a:prstGeom prst="rect">
            <a:avLst/>
          </a:prstGeom>
        </p:spPr>
      </p:pic>
      <p:pic>
        <p:nvPicPr>
          <p:cNvPr id="6" name="Audio 5">
            <a:hlinkClick r:id="" action="ppaction://media"/>
            <a:extLst>
              <a:ext uri="{FF2B5EF4-FFF2-40B4-BE49-F238E27FC236}">
                <a16:creationId xmlns:a16="http://schemas.microsoft.com/office/drawing/2014/main" id="{741CAEE6-8689-1A96-7067-ADC462E961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56640623"/>
      </p:ext>
    </p:extLst>
  </p:cSld>
  <p:clrMapOvr>
    <a:masterClrMapping/>
  </p:clrMapOvr>
  <mc:AlternateContent xmlns:mc="http://schemas.openxmlformats.org/markup-compatibility/2006">
    <mc:Choice xmlns:p14="http://schemas.microsoft.com/office/powerpoint/2010/main" Requires="p14">
      <p:transition spd="slow" p14:dur="2000" advTm="5517"/>
    </mc:Choice>
    <mc:Fallback>
      <p:transition spd="slow" advTm="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270" x="4513263" y="2185988"/>
          <p14:tracePt t="3276" x="4560888" y="2138363"/>
          <p14:tracePt t="3283" x="4630738" y="2090738"/>
          <p14:tracePt t="3290" x="4678363" y="2043113"/>
          <p14:tracePt t="3298" x="4738688" y="1984375"/>
          <p14:tracePt t="3305" x="4797425" y="1947863"/>
          <p14:tracePt t="3312" x="4833938" y="1912938"/>
          <p14:tracePt t="3320" x="4868863" y="1876425"/>
          <p14:tracePt t="3328" x="4903788" y="1852613"/>
          <p14:tracePt t="3337" x="4940300" y="1828800"/>
          <p14:tracePt t="3346" x="4964113" y="1817688"/>
          <p14:tracePt t="3347" x="4975225" y="1793875"/>
          <p14:tracePt t="3354" x="4987925" y="1770063"/>
          <p14:tracePt t="3362" x="5011738" y="1757363"/>
          <p14:tracePt t="3370" x="5022850" y="1757363"/>
          <p14:tracePt t="3378" x="5035550" y="1733550"/>
          <p14:tracePt t="3386" x="5059363" y="1722438"/>
          <p14:tracePt t="3395" x="5083175" y="1711325"/>
          <p14:tracePt t="3403" x="5106988" y="1687513"/>
          <p14:tracePt t="3411" x="5130800" y="1663700"/>
          <p14:tracePt t="3420" x="5154613" y="1651000"/>
          <p14:tracePt t="3428" x="5165725" y="1639888"/>
          <p14:tracePt t="3437" x="5200650" y="1616075"/>
          <p14:tracePt t="3438" x="5224463" y="1592263"/>
          <p14:tracePt t="3445" x="5260975" y="1579563"/>
          <p14:tracePt t="3453" x="5284788" y="1555750"/>
          <p14:tracePt t="3461" x="5319713" y="1531938"/>
          <p14:tracePt t="3470" x="5356225" y="1520825"/>
          <p14:tracePt t="3478" x="5391150" y="1497013"/>
          <p14:tracePt t="3480" x="5427663" y="1497013"/>
          <p14:tracePt t="3487" x="5451475" y="1484313"/>
          <p14:tracePt t="3495" x="5475288" y="1473200"/>
          <p14:tracePt t="3503" x="5497513" y="1449388"/>
          <p14:tracePt t="3511" x="5510213" y="1436688"/>
          <p14:tracePt t="3520" x="5534025" y="1425575"/>
          <p14:tracePt t="3522" x="5545138" y="1425575"/>
          <p14:tracePt t="3529" x="5557838" y="1425575"/>
          <p14:tracePt t="3543" x="5568950" y="1412875"/>
          <p14:tracePt t="3550" x="5581650" y="1412875"/>
          <p14:tracePt t="3557" x="5581650" y="1401763"/>
          <p14:tracePt t="3585" x="5592763" y="1401763"/>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CFFA43-E5EF-E785-206A-B2FDC582336E}"/>
              </a:ext>
            </a:extLst>
          </p:cNvPr>
          <p:cNvPicPr>
            <a:picLocks noChangeAspect="1"/>
          </p:cNvPicPr>
          <p:nvPr/>
        </p:nvPicPr>
        <p:blipFill rotWithShape="1">
          <a:blip r:embed="rId5"/>
          <a:srcRect r="55536"/>
          <a:stretch/>
        </p:blipFill>
        <p:spPr>
          <a:xfrm>
            <a:off x="0" y="712526"/>
            <a:ext cx="4065814" cy="3718448"/>
          </a:xfrm>
          <a:prstGeom prst="rect">
            <a:avLst/>
          </a:prstGeom>
        </p:spPr>
      </p:pic>
      <p:pic>
        <p:nvPicPr>
          <p:cNvPr id="6" name="Picture 5">
            <a:extLst>
              <a:ext uri="{FF2B5EF4-FFF2-40B4-BE49-F238E27FC236}">
                <a16:creationId xmlns:a16="http://schemas.microsoft.com/office/drawing/2014/main" id="{D75133C9-1169-4A90-6B81-EC759304E553}"/>
              </a:ext>
            </a:extLst>
          </p:cNvPr>
          <p:cNvPicPr>
            <a:picLocks noChangeAspect="1"/>
          </p:cNvPicPr>
          <p:nvPr/>
        </p:nvPicPr>
        <p:blipFill>
          <a:blip r:embed="rId6"/>
          <a:stretch>
            <a:fillRect/>
          </a:stretch>
        </p:blipFill>
        <p:spPr>
          <a:xfrm>
            <a:off x="3959678" y="712526"/>
            <a:ext cx="4531570" cy="3229129"/>
          </a:xfrm>
          <a:prstGeom prst="rect">
            <a:avLst/>
          </a:prstGeom>
        </p:spPr>
      </p:pic>
      <p:pic>
        <p:nvPicPr>
          <p:cNvPr id="9" name="Audio 8">
            <a:hlinkClick r:id="" action="ppaction://media"/>
            <a:extLst>
              <a:ext uri="{FF2B5EF4-FFF2-40B4-BE49-F238E27FC236}">
                <a16:creationId xmlns:a16="http://schemas.microsoft.com/office/drawing/2014/main" id="{07357701-C0E2-4943-D210-D64D5ABF177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11497563"/>
      </p:ext>
    </p:extLst>
  </p:cSld>
  <p:clrMapOvr>
    <a:masterClrMapping/>
  </p:clrMapOvr>
  <mc:AlternateContent xmlns:mc="http://schemas.openxmlformats.org/markup-compatibility/2006">
    <mc:Choice xmlns:p14="http://schemas.microsoft.com/office/powerpoint/2010/main" Requires="p14">
      <p:transition spd="slow" p14:dur="2000" advTm="16163"/>
    </mc:Choice>
    <mc:Fallback>
      <p:transition spd="slow" advTm="16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20" x="5475288" y="1401763"/>
          <p14:tracePt t="1127" x="5224463" y="1412875"/>
          <p14:tracePt t="1133" x="4916488" y="1449388"/>
          <p14:tracePt t="1141" x="4619625" y="1484313"/>
          <p14:tracePt t="1147" x="4346575" y="1531938"/>
          <p14:tracePt t="1154" x="4156075" y="1555750"/>
          <p14:tracePt t="1161" x="3978275" y="1592263"/>
          <p14:tracePt t="1168" x="3848100" y="1627188"/>
          <p14:tracePt t="1176" x="3729038" y="1651000"/>
          <p14:tracePt t="1183" x="3622675" y="1687513"/>
          <p14:tracePt t="1192" x="3538538" y="1711325"/>
          <p14:tracePt t="1200" x="3467100" y="1757363"/>
          <p14:tracePt t="1208" x="3395663" y="1781175"/>
          <p14:tracePt t="1216" x="3349625" y="1817688"/>
          <p14:tracePt t="1225" x="3265488" y="1865313"/>
          <p14:tracePt t="1233" x="3230563" y="1900238"/>
          <p14:tracePt t="1241" x="3194050" y="1936750"/>
          <p14:tracePt t="1250" x="3159125" y="1971675"/>
          <p14:tracePt t="1258" x="3122613" y="2008188"/>
          <p14:tracePt t="1267" x="3074988" y="2066925"/>
          <p14:tracePt t="1275" x="3040063" y="2101850"/>
          <p14:tracePt t="1283" x="3016250" y="2138363"/>
          <p14:tracePt t="1297" x="2981325" y="2197100"/>
          <p14:tracePt t="1303" x="2957513" y="2220913"/>
          <p14:tracePt t="1309" x="2957513" y="2244725"/>
          <p14:tracePt t="1316" x="2933700" y="2281238"/>
          <p14:tracePt t="1324" x="2921000" y="2305050"/>
          <p14:tracePt t="1333" x="2909888" y="2316163"/>
          <p14:tracePt t="1341" x="2897188" y="2352675"/>
          <p14:tracePt t="1349" x="2886075" y="2363788"/>
          <p14:tracePt t="1358" x="2886075" y="2387600"/>
          <p14:tracePt t="1366" x="2886075" y="2411413"/>
          <p14:tracePt t="1379" x="2873375" y="2422525"/>
          <p14:tracePt t="1386" x="2873375" y="2435225"/>
          <p14:tracePt t="1400" x="2873375" y="2446338"/>
          <p14:tracePt t="1428" x="2873375" y="2459038"/>
          <p14:tracePt t="1443" x="2873375" y="2470150"/>
          <p14:tracePt t="1520" x="2873375" y="2482850"/>
          <p14:tracePt t="1548" x="2873375" y="2493963"/>
          <p14:tracePt t="1576" x="2873375" y="2517775"/>
          <p14:tracePt t="1584" x="2873375" y="2530475"/>
          <p14:tracePt t="1591" x="2862263" y="2554288"/>
          <p14:tracePt t="1598" x="2849563" y="2578100"/>
          <p14:tracePt t="1605" x="2838450" y="2625725"/>
          <p14:tracePt t="1612" x="2825750" y="2649538"/>
          <p14:tracePt t="1619" x="2814638" y="2720975"/>
          <p14:tracePt t="1626" x="2801938" y="2755900"/>
          <p14:tracePt t="1633" x="2778125" y="2827338"/>
          <p14:tracePt t="1640" x="2778125" y="2874963"/>
          <p14:tracePt t="1649" x="2767013" y="2922588"/>
          <p14:tracePt t="1657" x="2754313" y="2946400"/>
          <p14:tracePt t="1665" x="2754313" y="2981325"/>
          <p14:tracePt t="1674" x="2743200" y="3017838"/>
          <p14:tracePt t="1675" x="2743200" y="3028950"/>
          <p14:tracePt t="1682" x="2743200" y="3052763"/>
          <p14:tracePt t="1691" x="2743200" y="3065463"/>
          <p14:tracePt t="1703" x="2743200" y="3087688"/>
          <p14:tracePt t="1717" x="2743200" y="3100388"/>
          <p14:tracePt t="1738" x="2743200" y="3111500"/>
          <p14:tracePt t="1845" x="2743200" y="3100388"/>
          <p14:tracePt t="1852" x="2732088" y="3100388"/>
          <p14:tracePt t="1866" x="2732088" y="3087688"/>
          <p14:tracePt t="1894" x="2732088" y="3076575"/>
          <p14:tracePt t="1901" x="2719388" y="3076575"/>
          <p14:tracePt t="1908" x="2719388" y="3065463"/>
          <p14:tracePt t="1922" x="2719388" y="3052763"/>
          <p14:tracePt t="1943" x="2708275" y="3041650"/>
          <p14:tracePt t="1957" x="2708275" y="3028950"/>
          <p14:tracePt t="1971" x="2695575" y="3028950"/>
          <p14:tracePt t="1978" x="2695575" y="3017838"/>
          <p14:tracePt t="1992" x="2684463" y="3005138"/>
          <p14:tracePt t="1999" x="2684463" y="2994025"/>
          <p14:tracePt t="2013" x="2671763" y="2981325"/>
          <p14:tracePt t="2027" x="2660650" y="2970213"/>
          <p14:tracePt t="2034" x="2647950" y="2957513"/>
          <p14:tracePt t="2041" x="2636838" y="2946400"/>
          <p14:tracePt t="2049" x="2624138" y="2922588"/>
          <p14:tracePt t="2055" x="2600325" y="2886075"/>
          <p14:tracePt t="2062" x="2576513" y="2862263"/>
          <p14:tracePt t="2069" x="2541588" y="2803525"/>
          <p14:tracePt t="2076" x="2493963" y="2743200"/>
          <p14:tracePt t="2084" x="2435225" y="2613025"/>
          <p14:tracePt t="2090" x="2374900" y="2470150"/>
          <p14:tracePt t="2099" x="2279650" y="2257425"/>
          <p14:tracePt t="2106" x="2197100" y="2043113"/>
          <p14:tracePt t="2115" x="2125663" y="1828800"/>
          <p14:tracePt t="2123" x="2078038" y="1627188"/>
          <p14:tracePt t="2131" x="2019300" y="1449388"/>
          <p14:tracePt t="2140" x="1995488" y="1200150"/>
          <p14:tracePt t="2148" x="1982788" y="1116013"/>
          <p14:tracePt t="2156" x="1982788" y="1057275"/>
          <p14:tracePt t="2165" x="1982788" y="1009650"/>
          <p14:tracePt t="2173" x="1982788" y="974725"/>
          <p14:tracePt t="2181" x="1982788" y="950913"/>
          <p14:tracePt t="2182" x="1982788" y="914400"/>
          <p14:tracePt t="2190" x="1995488" y="903288"/>
          <p14:tracePt t="2198" x="2006600" y="879475"/>
          <p14:tracePt t="2206" x="2030413" y="855663"/>
          <p14:tracePt t="2214" x="2054225" y="842963"/>
          <p14:tracePt t="2223" x="2066925" y="819150"/>
          <p14:tracePt t="2224" x="2078038" y="819150"/>
          <p14:tracePt t="2231" x="2101850" y="808038"/>
          <p14:tracePt t="2240" x="2101850" y="795338"/>
          <p14:tracePt t="2248" x="2125663" y="795338"/>
          <p14:tracePt t="2256" x="2125663" y="784225"/>
          <p14:tracePt t="2264" x="2136775" y="784225"/>
          <p14:tracePt t="2288" x="2114550" y="784225"/>
          <p14:tracePt t="2295" x="2090738" y="795338"/>
          <p14:tracePt t="2302" x="2006600" y="819150"/>
          <p14:tracePt t="2309" x="1839913" y="890588"/>
          <p14:tracePt t="2316" x="1603375" y="985838"/>
          <p14:tracePt t="2323" x="1354138" y="1081088"/>
          <p14:tracePt t="2331" x="1163638" y="1139825"/>
          <p14:tracePt t="2339" x="1020763" y="1211263"/>
          <p14:tracePt t="2348" x="914400" y="1258888"/>
          <p14:tracePt t="2356" x="842963" y="1295400"/>
          <p14:tracePt t="2365" x="747713" y="1377950"/>
          <p14:tracePt t="2373" x="712788" y="1412875"/>
          <p14:tracePt t="2381" x="688975" y="1425575"/>
          <p14:tracePt t="2389" x="665163" y="1460500"/>
          <p14:tracePt t="2398" x="652463" y="1497013"/>
          <p14:tracePt t="2406" x="641350" y="1544638"/>
          <p14:tracePt t="2407" x="641350" y="1568450"/>
          <p14:tracePt t="2414" x="641350" y="1616075"/>
          <p14:tracePt t="2423" x="652463" y="1698625"/>
          <p14:tracePt t="2431" x="688975" y="1804988"/>
          <p14:tracePt t="2439" x="747713" y="1936750"/>
          <p14:tracePt t="2447" x="808038" y="2055813"/>
          <p14:tracePt t="2456" x="973138" y="2292350"/>
          <p14:tracePt t="2464" x="1033463" y="2387600"/>
          <p14:tracePt t="2472" x="1068388" y="2435225"/>
          <p14:tracePt t="2481" x="1104900" y="2470150"/>
          <p14:tracePt t="2489" x="1128713" y="2506663"/>
          <p14:tracePt t="2497" x="1163638" y="2530475"/>
          <p14:tracePt t="2498" x="1176338" y="2530475"/>
          <p14:tracePt t="2506" x="1200150" y="2541588"/>
          <p14:tracePt t="2514" x="1222375" y="2541588"/>
          <p14:tracePt t="2523" x="1235075" y="2554288"/>
          <p14:tracePt t="2531" x="1270000" y="2554288"/>
          <p14:tracePt t="2539" x="1306513" y="2554288"/>
          <p14:tracePt t="2540" x="1330325" y="2530475"/>
          <p14:tracePt t="2547" x="1365250" y="2517775"/>
          <p14:tracePt t="2556" x="1401763" y="2493963"/>
          <p14:tracePt t="2564" x="1436688" y="2470150"/>
          <p14:tracePt t="2572" x="1473200" y="2422525"/>
          <p14:tracePt t="2581" x="1531938" y="2352675"/>
          <p14:tracePt t="2589" x="1566863" y="2292350"/>
          <p14:tracePt t="2590" x="1603375" y="2244725"/>
          <p14:tracePt t="2597" x="1638300" y="2173288"/>
          <p14:tracePt t="2605" x="1662113" y="2125663"/>
          <p14:tracePt t="2614" x="1674813" y="2090738"/>
          <p14:tracePt t="2622" x="1685925" y="2066925"/>
          <p14:tracePt t="2631" x="1698625" y="2043113"/>
          <p14:tracePt t="2632" x="1698625" y="2008188"/>
          <p14:tracePt t="2640" x="1709738" y="1984375"/>
          <p14:tracePt t="2647" x="1709738" y="1971675"/>
          <p14:tracePt t="2655" x="1709738" y="1947863"/>
          <p14:tracePt t="2664" x="1709738" y="1936750"/>
          <p14:tracePt t="2672" x="1709738" y="1924050"/>
          <p14:tracePt t="2681" x="1709738" y="1912938"/>
          <p14:tracePt t="2689" x="1709738" y="1900238"/>
          <p14:tracePt t="2697" x="1698625" y="1889125"/>
          <p14:tracePt t="2706" x="1685925" y="1876425"/>
          <p14:tracePt t="2716" x="1674813" y="1876425"/>
          <p14:tracePt t="2730" x="1662113" y="1876425"/>
          <p14:tracePt t="2737" x="1651000" y="1876425"/>
          <p14:tracePt t="2751" x="1638300" y="1876425"/>
          <p14:tracePt t="2758" x="1627188" y="1889125"/>
          <p14:tracePt t="2766" x="1627188" y="1900238"/>
          <p14:tracePt t="2780" x="1614488" y="1900238"/>
          <p14:tracePt t="2786" x="1614488" y="1912938"/>
          <p14:tracePt t="2793" x="1603375" y="1924050"/>
          <p14:tracePt t="2808" x="1603375" y="1936750"/>
          <p14:tracePt t="2822" x="1603375" y="1947863"/>
          <p14:tracePt t="2843" x="1603375" y="1960563"/>
          <p14:tracePt t="2864" x="1614488" y="1960563"/>
          <p14:tracePt t="2899" x="1627188" y="1960563"/>
          <p14:tracePt t="2913" x="1638300" y="1960563"/>
          <p14:tracePt t="2948" x="1651000" y="1960563"/>
          <p14:tracePt t="2962" x="1662113" y="1960563"/>
          <p14:tracePt t="2983" x="1674813" y="1960563"/>
          <p14:tracePt t="2997" x="1674813" y="1947863"/>
          <p14:tracePt t="3011" x="1685925" y="1947863"/>
          <p14:tracePt t="3039" x="1698625" y="1947863"/>
          <p14:tracePt t="3102" x="1709738" y="1960563"/>
          <p14:tracePt t="3124" x="1722438" y="1960563"/>
          <p14:tracePt t="3137" x="1733550" y="1971675"/>
          <p14:tracePt t="3151" x="1733550" y="1984375"/>
          <p14:tracePt t="3179" x="1733550" y="1995488"/>
          <p14:tracePt t="3186" x="1746250" y="2008188"/>
          <p14:tracePt t="3201" x="1757363" y="2019300"/>
          <p14:tracePt t="3229" x="1757363" y="2032000"/>
          <p14:tracePt t="3243" x="1770063" y="2043113"/>
          <p14:tracePt t="3257" x="1781175" y="2043113"/>
          <p14:tracePt t="3278" x="1781175" y="2055813"/>
          <p14:tracePt t="3292" x="1793875" y="2066925"/>
          <p14:tracePt t="3320" x="1804988" y="2066925"/>
          <p14:tracePt t="3341" x="1817688" y="2066925"/>
          <p14:tracePt t="3355" x="1817688" y="2078038"/>
          <p14:tracePt t="3404" x="1828800" y="2078038"/>
          <p14:tracePt t="3446" x="1839913" y="2078038"/>
          <p14:tracePt t="3594" x="1839913" y="2066925"/>
          <p14:tracePt t="3608" x="1839913" y="2055813"/>
          <p14:tracePt t="3650" x="1839913" y="2043113"/>
          <p14:tracePt t="3664" x="1839913" y="2032000"/>
          <p14:tracePt t="3699" x="1839913" y="2019300"/>
          <p14:tracePt t="3713" x="1839913" y="2008188"/>
          <p14:tracePt t="3727" x="1839913" y="1995488"/>
          <p14:tracePt t="3755" x="1839913" y="1984375"/>
          <p14:tracePt t="3763" x="1839913" y="1971675"/>
          <p14:tracePt t="3769" x="1828800" y="1971675"/>
          <p14:tracePt t="3797" x="1828800" y="1960563"/>
          <p14:tracePt t="3818" x="1828800" y="1947863"/>
          <p14:tracePt t="3832" x="1828800" y="1936750"/>
          <p14:tracePt t="4291" x="1839913" y="1936750"/>
          <p14:tracePt t="4325" x="1852613" y="1936750"/>
          <p14:tracePt t="4339" x="1863725" y="1947863"/>
          <p14:tracePt t="4346" x="1876425" y="1947863"/>
          <p14:tracePt t="4353" x="1876425" y="1960563"/>
          <p14:tracePt t="4360" x="1887538" y="1960563"/>
          <p14:tracePt t="4367" x="1911350" y="1960563"/>
          <p14:tracePt t="4374" x="1911350" y="1971675"/>
          <p14:tracePt t="4381" x="1947863" y="1984375"/>
          <p14:tracePt t="4388" x="1958975" y="1995488"/>
          <p14:tracePt t="4395" x="1982788" y="2008188"/>
          <p14:tracePt t="4402" x="2019300" y="2008188"/>
          <p14:tracePt t="4411" x="2043113" y="2019300"/>
          <p14:tracePt t="4419" x="2054225" y="2043113"/>
          <p14:tracePt t="4427" x="2090738" y="2055813"/>
          <p14:tracePt t="4436" x="2114550" y="2066925"/>
          <p14:tracePt t="4437" x="2136775" y="2078038"/>
          <p14:tracePt t="4444" x="2149475" y="2078038"/>
          <p14:tracePt t="4452" x="2160588" y="2078038"/>
          <p14:tracePt t="4461" x="2173288" y="2090738"/>
          <p14:tracePt t="4469" x="2173288" y="2101850"/>
          <p14:tracePt t="4477" x="2197100" y="2101850"/>
          <p14:tracePt t="4486" x="2208213" y="2114550"/>
          <p14:tracePt t="4500" x="2220913" y="2114550"/>
          <p14:tracePt t="4514" x="2220913" y="2125663"/>
          <p14:tracePt t="4521" x="2232025" y="2125663"/>
          <p14:tracePt t="4585" x="2232025" y="2138363"/>
          <p14:tracePt t="4648" x="2232025" y="2149475"/>
          <p14:tracePt t="4683" x="2232025" y="2162175"/>
          <p14:tracePt t="4711" x="2232025" y="2173288"/>
          <p14:tracePt t="5675" x="2220913" y="2173288"/>
          <p14:tracePt t="5836" x="2208213" y="2173288"/>
          <p14:tracePt t="6209" x="2208213" y="2162175"/>
          <p14:tracePt t="6287" x="2208213" y="2149475"/>
          <p14:tracePt t="6329" x="2197100" y="2149475"/>
          <p14:tracePt t="6378" x="2197100" y="2138363"/>
          <p14:tracePt t="6427" x="2184400" y="2138363"/>
          <p14:tracePt t="6455" x="2184400" y="2125663"/>
          <p14:tracePt t="6611" x="2173288" y="2125663"/>
          <p14:tracePt t="6681" x="2173288" y="2114550"/>
          <p14:tracePt t="6758" x="2173288" y="2101850"/>
          <p14:tracePt t="6856" x="2173288" y="2090738"/>
          <p14:tracePt t="7025" x="2184400" y="2090738"/>
          <p14:tracePt t="7088" x="2197100" y="2090738"/>
          <p14:tracePt t="7123" x="2208213" y="2090738"/>
          <p14:tracePt t="7151" x="2208213" y="2078038"/>
          <p14:tracePt t="7242" x="2220913" y="2078038"/>
          <p14:tracePt t="7277" x="2232025" y="2078038"/>
          <p14:tracePt t="7404" x="2244725" y="2078038"/>
          <p14:tracePt t="7425" x="2255838" y="2090738"/>
          <p14:tracePt t="7446" x="2268538" y="2090738"/>
          <p14:tracePt t="7467" x="2279650" y="2090738"/>
          <p14:tracePt t="7474" x="2292350" y="2090738"/>
          <p14:tracePt t="7481" x="2303463" y="2090738"/>
          <p14:tracePt t="7488" x="2316163" y="2090738"/>
          <p14:tracePt t="7495" x="2327275" y="2090738"/>
          <p14:tracePt t="7502" x="2351088" y="2090738"/>
          <p14:tracePt t="7509" x="2374900" y="2090738"/>
          <p14:tracePt t="7516" x="2387600" y="2090738"/>
          <p14:tracePt t="7523" x="2422525" y="2078038"/>
          <p14:tracePt t="7531" x="2446338" y="2078038"/>
          <p14:tracePt t="7538" x="2470150" y="2066925"/>
          <p14:tracePt t="7547" x="2517775" y="2066925"/>
          <p14:tracePt t="7555" x="2565400" y="2055813"/>
          <p14:tracePt t="7563" x="2636838" y="2019300"/>
          <p14:tracePt t="7572" x="2814638" y="1984375"/>
          <p14:tracePt t="7580" x="2957513" y="1947863"/>
          <p14:tracePt t="7588" x="3122613" y="1900238"/>
          <p14:tracePt t="7597" x="3302000" y="1852613"/>
          <p14:tracePt t="7605" x="3538538" y="1793875"/>
          <p14:tracePt t="7614" x="3729038" y="1746250"/>
          <p14:tracePt t="7615" x="3965575" y="1674813"/>
          <p14:tracePt t="7622" x="4168775" y="1627188"/>
          <p14:tracePt t="7630" x="4370388" y="1592263"/>
          <p14:tracePt t="7638" x="4524375" y="1555750"/>
          <p14:tracePt t="7646" x="4714875" y="1508125"/>
          <p14:tracePt t="7655" x="4857750" y="1484313"/>
          <p14:tracePt t="7664" x="5083175" y="1436688"/>
          <p14:tracePt t="7672" x="5200650" y="1401763"/>
          <p14:tracePt t="7680" x="5284788" y="1377950"/>
          <p14:tracePt t="7688" x="5391150" y="1366838"/>
          <p14:tracePt t="7696" x="5451475" y="1343025"/>
          <p14:tracePt t="7705" x="5557838" y="1330325"/>
          <p14:tracePt t="7713" x="5605463" y="1330325"/>
          <p14:tracePt t="7721" x="5653088" y="1330325"/>
          <p14:tracePt t="7730" x="5676900" y="1330325"/>
          <p14:tracePt t="7738" x="5711825" y="1319213"/>
          <p14:tracePt t="7746" x="5748338" y="1319213"/>
          <p14:tracePt t="7747" x="5759450" y="1319213"/>
          <p14:tracePt t="7755" x="5783263" y="1319213"/>
          <p14:tracePt t="7763" x="5807075" y="1319213"/>
          <p14:tracePt t="7772" x="5818188" y="1319213"/>
          <p14:tracePt t="7780" x="5842000" y="1319213"/>
          <p14:tracePt t="7788" x="5854700" y="1319213"/>
          <p14:tracePt t="7797" x="5889625" y="1319213"/>
          <p14:tracePt t="7804" x="5902325" y="1319213"/>
          <p14:tracePt t="7813" x="5913438" y="1319213"/>
          <p14:tracePt t="7821" x="5926138" y="1319213"/>
          <p14:tracePt t="7830" x="5949950" y="1319213"/>
          <p14:tracePt t="7838" x="5973763" y="1319213"/>
          <p14:tracePt t="7839" x="5984875" y="1319213"/>
          <p14:tracePt t="7847" x="6008688" y="1319213"/>
          <p14:tracePt t="7855" x="6032500" y="1330325"/>
          <p14:tracePt t="7863" x="6056313" y="1330325"/>
          <p14:tracePt t="7871" x="6080125" y="1343025"/>
          <p14:tracePt t="7879" x="6115050" y="1354138"/>
          <p14:tracePt t="7888" x="6162675" y="1389063"/>
          <p14:tracePt t="7896" x="6199188" y="1401763"/>
          <p14:tracePt t="7904" x="6223000" y="1401763"/>
          <p14:tracePt t="7913" x="6257925" y="1425575"/>
          <p14:tracePt t="7921" x="6270625" y="1449388"/>
          <p14:tracePt t="7930" x="6305550" y="1460500"/>
          <p14:tracePt t="7931" x="6342063" y="1484313"/>
          <p14:tracePt t="7938" x="6376988" y="1508125"/>
          <p14:tracePt t="7946" x="6411913" y="1520825"/>
          <p14:tracePt t="7955" x="6435725" y="1544638"/>
          <p14:tracePt t="7963" x="6472238" y="1555750"/>
          <p14:tracePt t="7971" x="6530975" y="1592263"/>
          <p14:tracePt t="7972" x="6591300" y="1616075"/>
          <p14:tracePt t="7979" x="6673850" y="1639888"/>
          <p14:tracePt t="7987" x="6756400" y="1687513"/>
          <p14:tracePt t="7996" x="6840538" y="1711325"/>
          <p14:tracePt t="8004" x="6946900" y="1746250"/>
          <p14:tracePt t="8013" x="7089775" y="1793875"/>
          <p14:tracePt t="8021" x="7373938" y="1852613"/>
          <p14:tracePt t="8029" x="7540625" y="1889125"/>
          <p14:tracePt t="8038" x="7659688" y="1900238"/>
          <p14:tracePt t="8046" x="7778750" y="1912938"/>
          <p14:tracePt t="8054" x="7885113" y="1924050"/>
          <p14:tracePt t="8062" x="7967663" y="1947863"/>
          <p14:tracePt t="8064" x="8027988" y="1947863"/>
          <p14:tracePt t="8071" x="8086725" y="1960563"/>
          <p14:tracePt t="8079" x="8123238" y="1960563"/>
          <p14:tracePt t="8087" x="8158163" y="1960563"/>
          <p14:tracePt t="8096" x="8181975" y="1960563"/>
          <p14:tracePt t="8104" x="8205788" y="1960563"/>
          <p14:tracePt t="8113" x="8240713" y="1960563"/>
          <p14:tracePt t="8121" x="8253413" y="1960563"/>
          <p14:tracePt t="8134" x="8264525" y="1960563"/>
          <p14:tracePt t="8148" x="8277225" y="1960563"/>
          <p14:tracePt t="8246" x="8277225" y="1947863"/>
          <p14:tracePt t="8274" x="8264525" y="1947863"/>
          <p14:tracePt t="8282" x="8264525" y="1936750"/>
          <p14:tracePt t="8288" x="8264525" y="1912938"/>
          <p14:tracePt t="8296" x="8253413" y="1912938"/>
          <p14:tracePt t="8302" x="8240713" y="1889125"/>
          <p14:tracePt t="8309" x="8229600" y="1852613"/>
          <p14:tracePt t="8317" x="8218488" y="1817688"/>
          <p14:tracePt t="8323" x="8194675" y="1793875"/>
          <p14:tracePt t="8330" x="8194675" y="1746250"/>
          <p14:tracePt t="8337" x="8181975" y="1711325"/>
          <p14:tracePt t="8345" x="8170863" y="1674813"/>
          <p14:tracePt t="8354" x="8170863" y="1663700"/>
          <p14:tracePt t="8362" x="8158163" y="1639888"/>
          <p14:tracePt t="8370" x="8158163" y="1616075"/>
          <p14:tracePt t="8379" x="8147050" y="1603375"/>
          <p14:tracePt t="8381" x="8147050" y="1592263"/>
          <p14:tracePt t="8387" x="8134350" y="1568450"/>
          <p14:tracePt t="8401" x="8134350" y="1555750"/>
          <p14:tracePt t="8408" x="8123238" y="1544638"/>
          <p14:tracePt t="8443" x="8123238" y="1531938"/>
          <p14:tracePt t="8478" x="8110538" y="1531938"/>
          <p14:tracePt t="8499" x="8099425" y="1531938"/>
          <p14:tracePt t="8520" x="8086725" y="1531938"/>
          <p14:tracePt t="8527" x="8075613" y="1544638"/>
          <p14:tracePt t="8541" x="8051800" y="1555750"/>
          <p14:tracePt t="8548" x="8027988" y="1555750"/>
          <p14:tracePt t="8555" x="7991475" y="1568450"/>
          <p14:tracePt t="8562" x="7932738" y="1592263"/>
          <p14:tracePt t="8569" x="7837488" y="1603375"/>
          <p14:tracePt t="8576" x="7707313" y="1639888"/>
          <p14:tracePt t="8583" x="7564438" y="1663700"/>
          <p14:tracePt t="8590" x="7469188" y="1711325"/>
          <p14:tracePt t="8597" x="7362825" y="1722438"/>
          <p14:tracePt t="8604" x="7291388" y="1757363"/>
          <p14:tracePt t="8612" x="7256463" y="1757363"/>
          <p14:tracePt t="8620" x="7219950" y="1770063"/>
          <p14:tracePt t="8628" x="7185025" y="1770063"/>
          <p14:tracePt t="8636" x="7161213" y="1770063"/>
          <p14:tracePt t="8646" x="7137400" y="1770063"/>
          <p14:tracePt t="8660" x="7124700" y="1770063"/>
          <p14:tracePt t="8696" x="7137400" y="1770063"/>
          <p14:tracePt t="8703" x="7161213" y="1770063"/>
          <p14:tracePt t="8709" x="7208838" y="1757363"/>
          <p14:tracePt t="8717" x="7291388" y="1746250"/>
          <p14:tracePt t="8724" x="7458075" y="1698625"/>
          <p14:tracePt t="8731" x="7635875" y="1651000"/>
          <p14:tracePt t="8738" x="7837488" y="1592263"/>
          <p14:tracePt t="8745" x="7980363" y="1544638"/>
          <p14:tracePt t="8753" x="8123238" y="1520825"/>
          <p14:tracePt t="8761" x="8229600" y="1484313"/>
          <p14:tracePt t="8770" x="8312150" y="1460500"/>
          <p14:tracePt t="8778" x="8359775" y="1436688"/>
          <p14:tracePt t="8787" x="8443913" y="1412875"/>
          <p14:tracePt t="8794" x="8455025" y="1401763"/>
          <p14:tracePt t="8803" x="8467725" y="1389063"/>
          <p14:tracePt t="8811" x="8491538" y="1389063"/>
          <p14:tracePt t="8829" x="8502650" y="1377950"/>
          <p14:tracePt t="8836" x="8515350" y="1377950"/>
          <p14:tracePt t="8843" x="8515350" y="1354138"/>
          <p14:tracePt t="8857" x="8515350" y="1343025"/>
          <p14:tracePt t="8864" x="8502650" y="1319213"/>
          <p14:tracePt t="8871" x="8491538" y="1306513"/>
          <p14:tracePt t="8878" x="8478838" y="1282700"/>
          <p14:tracePt t="8886" x="8443913" y="1258888"/>
          <p14:tracePt t="8892" x="8407400" y="1223963"/>
          <p14:tracePt t="8899" x="8359775" y="1211263"/>
          <p14:tracePt t="8906" x="8312150" y="1176338"/>
          <p14:tracePt t="8913" x="8240713" y="1152525"/>
          <p14:tracePt t="8920" x="8158163" y="1116013"/>
          <p14:tracePt t="8928" x="8075613" y="1104900"/>
          <p14:tracePt t="8936" x="7991475" y="1092200"/>
          <p14:tracePt t="8944" x="7908925" y="1081088"/>
          <p14:tracePt t="8953" x="7850188" y="1081088"/>
          <p14:tracePt t="8961" x="7789863" y="1081088"/>
          <p14:tracePt t="8962" x="7707313" y="1081088"/>
          <p14:tracePt t="8970" x="7659688" y="1081088"/>
          <p14:tracePt t="8977" x="7612063" y="1081088"/>
          <p14:tracePt t="8986" x="7564438" y="1081088"/>
          <p14:tracePt t="8994" x="7529513" y="1092200"/>
          <p14:tracePt t="9003" x="7481888" y="1104900"/>
          <p14:tracePt t="9011" x="7434263" y="1116013"/>
          <p14:tracePt t="9012" x="7397750" y="1116013"/>
          <p14:tracePt t="9019" x="7373938" y="1128713"/>
          <p14:tracePt t="9027" x="7339013" y="1128713"/>
          <p14:tracePt t="9036" x="7304088" y="1139825"/>
          <p14:tracePt t="9044" x="7280275" y="1152525"/>
          <p14:tracePt t="9053" x="7267575" y="1163638"/>
          <p14:tracePt t="9054" x="7243763" y="1176338"/>
          <p14:tracePt t="9061" x="7219950" y="1176338"/>
          <p14:tracePt t="9069" x="7208838" y="1187450"/>
          <p14:tracePt t="9077" x="7196138" y="1187450"/>
          <p14:tracePt t="9085" x="7185025" y="1187450"/>
          <p14:tracePt t="9094" x="7172325" y="1187450"/>
          <p14:tracePt t="9095" x="7172325" y="1200150"/>
          <p14:tracePt t="9110" x="7161213" y="1211263"/>
          <p14:tracePt t="9124" x="7148513" y="1223963"/>
          <p14:tracePt t="9243" x="7161213" y="1223963"/>
          <p14:tracePt t="9307" x="7172325" y="1223963"/>
          <p14:tracePt t="9327" x="7185025" y="1223963"/>
          <p14:tracePt t="9377" x="7196138" y="1223963"/>
          <p14:tracePt t="9426" x="7208838" y="1223963"/>
          <p14:tracePt t="9454" x="7208838" y="1235075"/>
          <p14:tracePt t="9468" x="7219950" y="1235075"/>
          <p14:tracePt t="9510" x="7219950" y="1247775"/>
          <p14:tracePt t="9573" x="7232650" y="1247775"/>
          <p14:tracePt t="9608" x="7243763" y="1247775"/>
          <p14:tracePt t="9643" x="7256463" y="1247775"/>
          <p14:tracePt t="9700" x="7256463" y="1258888"/>
          <p14:tracePt t="9735" x="7267575" y="1258888"/>
          <p14:tracePt t="9784" x="7280275" y="1258888"/>
          <p14:tracePt t="9791" x="7280275" y="1271588"/>
          <p14:tracePt t="11799" x="7267575" y="1271588"/>
          <p14:tracePt t="11871" x="7256463" y="1271588"/>
          <p14:tracePt t="11914" x="7243763" y="1271588"/>
          <p14:tracePt t="11949" x="7232650" y="1271588"/>
          <p14:tracePt t="11983" x="7232650" y="1258888"/>
          <p14:tracePt t="12011" x="7219950" y="1258888"/>
          <p14:tracePt t="12025" x="7208838" y="1258888"/>
          <p14:tracePt t="12082" x="7196138" y="1247775"/>
          <p14:tracePt t="12096" x="7185025" y="1247775"/>
          <p14:tracePt t="12124" x="7172325" y="1247775"/>
          <p14:tracePt t="12152" x="7172325" y="1235075"/>
          <p14:tracePt t="12166" x="7161213" y="1235075"/>
          <p14:tracePt t="12194" x="7148513" y="1235075"/>
          <p14:tracePt t="12236" x="7148513" y="1223963"/>
          <p14:tracePt t="12243" x="7137400" y="1223963"/>
          <p14:tracePt t="12293" x="7124700" y="1211263"/>
          <p14:tracePt t="12314" x="7113588" y="1211263"/>
          <p14:tracePt t="12385" x="7100888" y="1200150"/>
          <p14:tracePt t="12448" x="7089775" y="1200150"/>
          <p14:tracePt t="12715" x="7077075" y="1200150"/>
          <p14:tracePt t="12778" x="7065963" y="1200150"/>
          <p14:tracePt t="12806" x="7053263" y="1200150"/>
          <p14:tracePt t="12848" x="7042150" y="1200150"/>
          <p14:tracePt t="12862" x="7029450" y="1200150"/>
          <p14:tracePt t="12890" x="7018338" y="1211263"/>
          <p14:tracePt t="12897" x="7007225" y="1211263"/>
          <p14:tracePt t="12904" x="7007225" y="1223963"/>
          <p14:tracePt t="12918" x="6983413" y="1223963"/>
          <p14:tracePt t="12925" x="6970713" y="1223963"/>
          <p14:tracePt t="12932" x="6970713" y="1235075"/>
          <p14:tracePt t="12939" x="6959600" y="1247775"/>
          <p14:tracePt t="12946" x="6935788" y="1247775"/>
          <p14:tracePt t="12960" x="6911975" y="1258888"/>
          <p14:tracePt t="12967" x="6888163" y="1271588"/>
          <p14:tracePt t="12975" x="6875463" y="1282700"/>
          <p14:tracePt t="12981" x="6851650" y="1295400"/>
          <p14:tracePt t="12988" x="6827838" y="1306513"/>
          <p14:tracePt t="12996" x="6804025" y="1319213"/>
          <p14:tracePt t="13004" x="6792913" y="1330325"/>
          <p14:tracePt t="13012" x="6769100" y="1343025"/>
          <p14:tracePt t="13020" x="6732588" y="1354138"/>
          <p14:tracePt t="13028" x="6721475" y="1377950"/>
          <p14:tracePt t="13038" x="6673850" y="1401763"/>
          <p14:tracePt t="13045" x="6650038" y="1401763"/>
          <p14:tracePt t="13054" x="6638925" y="1425575"/>
          <p14:tracePt t="13062" x="6615113" y="1449388"/>
          <p14:tracePt t="13070" x="6591300" y="1460500"/>
          <p14:tracePt t="13079" x="6567488" y="1484313"/>
          <p14:tracePt t="13087" x="6543675" y="1497013"/>
          <p14:tracePt t="13095" x="6519863" y="1520825"/>
          <p14:tracePt t="13103" x="6519863" y="1531938"/>
          <p14:tracePt t="13112" x="6507163" y="1544638"/>
          <p14:tracePt t="13120" x="6483350" y="1555750"/>
          <p14:tracePt t="13122" x="6483350" y="1568450"/>
          <p14:tracePt t="13129" x="6472238" y="1579563"/>
          <p14:tracePt t="13137" x="6472238" y="1592263"/>
          <p14:tracePt t="13145" x="6459538" y="1603375"/>
          <p14:tracePt t="13153" x="6448425" y="1603375"/>
          <p14:tracePt t="13162" x="6448425" y="1616075"/>
          <p14:tracePt t="13170" x="6435725" y="1639888"/>
          <p14:tracePt t="13185" x="6435725" y="1651000"/>
          <p14:tracePt t="13199" x="6424613" y="1663700"/>
          <p14:tracePt t="13213" x="6411913" y="1663700"/>
          <p14:tracePt t="13220" x="6411913" y="1674813"/>
          <p14:tracePt t="13241" x="6411913" y="1687513"/>
          <p14:tracePt t="13269" x="6411913" y="1698625"/>
          <p14:tracePt t="13389" x="6424613" y="1698625"/>
          <p14:tracePt t="13501" x="6435725" y="1698625"/>
          <p14:tracePt t="13522" x="6448425" y="1698625"/>
          <p14:tracePt t="13557" x="6459538" y="1698625"/>
          <p14:tracePt t="13606" x="6472238" y="1698625"/>
          <p14:tracePt t="13641" x="6472238" y="1711325"/>
          <p14:tracePt t="13655" x="6472238" y="1722438"/>
          <p14:tracePt t="13690" x="6472238" y="1733550"/>
          <p14:tracePt t="13704" x="6472238" y="1746250"/>
          <p14:tracePt t="13719" x="6483350" y="1746250"/>
          <p14:tracePt t="13740" x="6483350" y="1757363"/>
          <p14:tracePt t="13761" x="6496050" y="1757363"/>
          <p14:tracePt t="13796" x="6507163" y="1757363"/>
          <p14:tracePt t="13831" x="6519863" y="1757363"/>
          <p14:tracePt t="13950" x="6530975" y="1757363"/>
          <p14:tracePt t="13971" x="6543675" y="1757363"/>
          <p14:tracePt t="14035" x="6554788" y="1757363"/>
          <p14:tracePt t="14055" x="6567488" y="1757363"/>
          <p14:tracePt t="14091" x="6578600" y="1757363"/>
          <p14:tracePt t="14126" x="6591300" y="1757363"/>
          <p14:tracePt t="14147" x="6602413" y="1757363"/>
          <p14:tracePt t="14161" x="6615113" y="1757363"/>
          <p14:tracePt t="14168" x="6626225" y="1757363"/>
          <p14:tracePt t="14175" x="6638925" y="1757363"/>
          <p14:tracePt t="14182" x="6650038" y="1757363"/>
          <p14:tracePt t="14189" x="6673850" y="1757363"/>
          <p14:tracePt t="14196" x="6686550" y="1757363"/>
          <p14:tracePt t="14203" x="6732588" y="1757363"/>
          <p14:tracePt t="14210" x="6769100" y="1757363"/>
          <p14:tracePt t="14218" x="6804025" y="1757363"/>
          <p14:tracePt t="14226" x="6864350" y="1757363"/>
          <p14:tracePt t="14235" x="6935788" y="1757363"/>
          <p14:tracePt t="14243" x="7018338" y="1757363"/>
          <p14:tracePt t="14252" x="7137400" y="1746250"/>
          <p14:tracePt t="14260" x="7196138" y="1746250"/>
          <p14:tracePt t="14268" x="7267575" y="1733550"/>
          <p14:tracePt t="14276" x="7291388" y="1733550"/>
          <p14:tracePt t="14285" x="7326313" y="1722438"/>
          <p14:tracePt t="14293" x="7362825" y="1722438"/>
          <p14:tracePt t="14294" x="7386638" y="1711325"/>
          <p14:tracePt t="14302" x="7397750" y="1711325"/>
          <p14:tracePt t="14310" x="7410450" y="1711325"/>
          <p14:tracePt t="14318" x="7421563" y="1698625"/>
          <p14:tracePt t="14329" x="7434263" y="1698625"/>
          <p14:tracePt t="14344" x="7445375" y="1698625"/>
          <p14:tracePt t="14350" x="7445375" y="1687513"/>
          <p14:tracePt t="14364" x="7445375" y="1674813"/>
          <p14:tracePt t="14399" x="7434263" y="1663700"/>
          <p14:tracePt t="14413" x="7421563" y="1651000"/>
          <p14:tracePt t="14420" x="7397750" y="1651000"/>
          <p14:tracePt t="14427" x="7397750" y="1639888"/>
          <p14:tracePt t="14435" x="7373938" y="1639888"/>
          <p14:tracePt t="14441" x="7362825" y="1639888"/>
          <p14:tracePt t="14448" x="7350125" y="1639888"/>
          <p14:tracePt t="14456" x="7315200" y="1639888"/>
          <p14:tracePt t="14462" x="7304088" y="1639888"/>
          <p14:tracePt t="14470" x="7280275" y="1639888"/>
          <p14:tracePt t="14476" x="7256463" y="1639888"/>
          <p14:tracePt t="14484" x="7243763" y="1639888"/>
          <p14:tracePt t="14493" x="7219950" y="1639888"/>
          <p14:tracePt t="14501" x="7208838" y="1639888"/>
          <p14:tracePt t="14509" x="7196138" y="1639888"/>
          <p14:tracePt t="14518" x="7185025" y="1639888"/>
          <p14:tracePt t="14519" x="7172325" y="1639888"/>
          <p14:tracePt t="14533" x="7161213" y="1639888"/>
          <p14:tracePt t="14561" x="7161213" y="1651000"/>
          <p14:tracePt t="14596" x="7172325" y="1651000"/>
          <p14:tracePt t="14603" x="7185025" y="1663700"/>
          <p14:tracePt t="14610" x="7196138" y="1663700"/>
          <p14:tracePt t="14618" x="7219950" y="1663700"/>
          <p14:tracePt t="14624" x="7256463" y="1663700"/>
          <p14:tracePt t="14631" x="7280275" y="1663700"/>
          <p14:tracePt t="14638" x="7326313" y="1663700"/>
          <p14:tracePt t="14645" x="7373938" y="1663700"/>
          <p14:tracePt t="14652" x="7397750" y="1663700"/>
          <p14:tracePt t="14660" x="7445375" y="1663700"/>
          <p14:tracePt t="14667" x="7481888" y="1663700"/>
          <p14:tracePt t="14676" x="7493000" y="1663700"/>
          <p14:tracePt t="14684" x="7529513" y="1663700"/>
          <p14:tracePt t="14693" x="7540625" y="1663700"/>
          <p14:tracePt t="14701" x="7564438" y="1663700"/>
          <p14:tracePt t="14709" x="7577138" y="1663700"/>
          <p14:tracePt t="14729" x="7577138" y="1651000"/>
          <p14:tracePt t="14736" x="7564438" y="1651000"/>
          <p14:tracePt t="14743" x="7553325" y="1639888"/>
          <p14:tracePt t="14751" x="7529513" y="1639888"/>
          <p14:tracePt t="14758" x="7493000" y="1639888"/>
          <p14:tracePt t="14765" x="7421563" y="1639888"/>
          <p14:tracePt t="14771" x="7326313" y="1639888"/>
          <p14:tracePt t="14778" x="7185025" y="1639888"/>
          <p14:tracePt t="14785" x="7029450" y="1639888"/>
          <p14:tracePt t="14793" x="6864350" y="1651000"/>
          <p14:tracePt t="14801" x="6708775" y="1651000"/>
          <p14:tracePt t="14809" x="6591300" y="1663700"/>
          <p14:tracePt t="14817" x="6472238" y="1674813"/>
          <p14:tracePt t="14825" x="6365875" y="1674813"/>
          <p14:tracePt t="14834" x="6305550" y="1687513"/>
          <p14:tracePt t="14835" x="6234113" y="1711325"/>
          <p14:tracePt t="14842" x="6210300" y="1711325"/>
          <p14:tracePt t="14851" x="6175375" y="1711325"/>
          <p14:tracePt t="14859" x="6138863" y="1711325"/>
          <p14:tracePt t="14867" x="6127750" y="1722438"/>
          <p14:tracePt t="14876" x="6115050" y="1722438"/>
          <p14:tracePt t="14877" x="6092825" y="1733550"/>
          <p14:tracePt t="14891" x="6080125" y="1733550"/>
          <p14:tracePt t="14898" x="6080125" y="1746250"/>
          <p14:tracePt t="14905" x="6069013" y="1746250"/>
          <p14:tracePt t="14912" x="6069013" y="1757363"/>
          <p14:tracePt t="14968" x="6080125" y="1757363"/>
          <p14:tracePt t="14996" x="6092825" y="1757363"/>
          <p14:tracePt t="15003" x="6103938" y="1757363"/>
          <p14:tracePt t="15031" x="6115050" y="1757363"/>
          <p14:tracePt t="15046" x="6127750" y="1757363"/>
          <p14:tracePt t="15059" x="6138863" y="1757363"/>
          <p14:tracePt t="15087" x="6151563" y="1757363"/>
          <p14:tracePt t="15109" x="6162675" y="1757363"/>
          <p14:tracePt t="15137" x="6175375" y="1757363"/>
          <p14:tracePt t="15151" x="6175375" y="1746250"/>
          <p14:tracePt t="15158" x="6186488" y="1746250"/>
          <p14:tracePt t="15389" x="6175375" y="174625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37A24D-1C45-75F4-D6F6-86305095712D}"/>
              </a:ext>
            </a:extLst>
          </p:cNvPr>
          <p:cNvPicPr>
            <a:picLocks noChangeAspect="1"/>
          </p:cNvPicPr>
          <p:nvPr/>
        </p:nvPicPr>
        <p:blipFill rotWithShape="1">
          <a:blip r:embed="rId5"/>
          <a:srcRect l="55803"/>
          <a:stretch/>
        </p:blipFill>
        <p:spPr>
          <a:xfrm>
            <a:off x="5102679" y="0"/>
            <a:ext cx="4041321" cy="2654431"/>
          </a:xfrm>
          <a:prstGeom prst="rect">
            <a:avLst/>
          </a:prstGeom>
        </p:spPr>
      </p:pic>
      <p:pic>
        <p:nvPicPr>
          <p:cNvPr id="5" name="Picture 4">
            <a:extLst>
              <a:ext uri="{FF2B5EF4-FFF2-40B4-BE49-F238E27FC236}">
                <a16:creationId xmlns:a16="http://schemas.microsoft.com/office/drawing/2014/main" id="{8CF98522-E4E9-C853-51BD-DB192EFE7C4C}"/>
              </a:ext>
            </a:extLst>
          </p:cNvPr>
          <p:cNvPicPr>
            <a:picLocks noChangeAspect="1"/>
          </p:cNvPicPr>
          <p:nvPr/>
        </p:nvPicPr>
        <p:blipFill rotWithShape="1">
          <a:blip r:embed="rId5"/>
          <a:srcRect l="535" t="1230" r="74256" b="-1230"/>
          <a:stretch/>
        </p:blipFill>
        <p:spPr>
          <a:xfrm>
            <a:off x="6259124" y="2654431"/>
            <a:ext cx="1971835" cy="2270710"/>
          </a:xfrm>
          <a:prstGeom prst="rect">
            <a:avLst/>
          </a:prstGeom>
        </p:spPr>
      </p:pic>
      <p:pic>
        <p:nvPicPr>
          <p:cNvPr id="6" name="Picture 5">
            <a:extLst>
              <a:ext uri="{FF2B5EF4-FFF2-40B4-BE49-F238E27FC236}">
                <a16:creationId xmlns:a16="http://schemas.microsoft.com/office/drawing/2014/main" id="{C910FC81-C924-1256-F5F6-9ACD388FFF66}"/>
              </a:ext>
            </a:extLst>
          </p:cNvPr>
          <p:cNvPicPr>
            <a:picLocks noChangeAspect="1"/>
          </p:cNvPicPr>
          <p:nvPr/>
        </p:nvPicPr>
        <p:blipFill rotWithShape="1">
          <a:blip r:embed="rId5"/>
          <a:srcRect l="25481" t="511" r="43760" b="-511"/>
          <a:stretch/>
        </p:blipFill>
        <p:spPr>
          <a:xfrm>
            <a:off x="206826" y="569814"/>
            <a:ext cx="4041321" cy="3814227"/>
          </a:xfrm>
          <a:prstGeom prst="rect">
            <a:avLst/>
          </a:prstGeom>
        </p:spPr>
      </p:pic>
      <p:pic>
        <p:nvPicPr>
          <p:cNvPr id="9" name="Audio 8">
            <a:hlinkClick r:id="" action="ppaction://media"/>
            <a:extLst>
              <a:ext uri="{FF2B5EF4-FFF2-40B4-BE49-F238E27FC236}">
                <a16:creationId xmlns:a16="http://schemas.microsoft.com/office/drawing/2014/main" id="{0592F3FD-5B97-11A7-0B96-EBE4F1367F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62939894"/>
      </p:ext>
    </p:extLst>
  </p:cSld>
  <p:clrMapOvr>
    <a:masterClrMapping/>
  </p:clrMapOvr>
  <mc:AlternateContent xmlns:mc="http://schemas.openxmlformats.org/markup-compatibility/2006">
    <mc:Choice xmlns:p14="http://schemas.microsoft.com/office/powerpoint/2010/main" Requires="p14">
      <p:transition spd="slow" p14:dur="2000" advTm="12060"/>
    </mc:Choice>
    <mc:Fallback>
      <p:transition spd="slow" advTm="1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61" x="6151563" y="1746250"/>
          <p14:tracePt t="1567" x="6115050" y="1746250"/>
          <p14:tracePt t="1574" x="6080125" y="1746250"/>
          <p14:tracePt t="1581" x="6032500" y="1746250"/>
          <p14:tracePt t="1588" x="5973763" y="1757363"/>
          <p14:tracePt t="1596" x="5913438" y="1757363"/>
          <p14:tracePt t="1603" x="5830888" y="1770063"/>
          <p14:tracePt t="1611" x="5748338" y="1781175"/>
          <p14:tracePt t="1619" x="5664200" y="1804988"/>
          <p14:tracePt t="1628" x="5581650" y="1804988"/>
          <p14:tracePt t="1636" x="5497513" y="1817688"/>
          <p14:tracePt t="1645" x="5343525" y="1841500"/>
          <p14:tracePt t="1652" x="5260975" y="1852613"/>
          <p14:tracePt t="1661" x="5200650" y="1865313"/>
          <p14:tracePt t="1669" x="5130800" y="1876425"/>
          <p14:tracePt t="1677" x="5070475" y="1889125"/>
          <p14:tracePt t="1686" x="5022850" y="1912938"/>
          <p14:tracePt t="1687" x="4951413" y="1936750"/>
          <p14:tracePt t="1694" x="4916488" y="1947863"/>
          <p14:tracePt t="1702" x="4868863" y="1960563"/>
          <p14:tracePt t="1710" x="4821238" y="1984375"/>
          <p14:tracePt t="1719" x="4786313" y="1984375"/>
          <p14:tracePt t="1727" x="4749800" y="1995488"/>
          <p14:tracePt t="1736" x="4691063" y="2019300"/>
          <p14:tracePt t="1744" x="4667250" y="2032000"/>
          <p14:tracePt t="1752" x="4643438" y="2043113"/>
          <p14:tracePt t="1760" x="4630738" y="2055813"/>
          <p14:tracePt t="1769" x="4606925" y="2055813"/>
          <p14:tracePt t="1777" x="4595813" y="2066925"/>
          <p14:tracePt t="1786" x="4583113" y="2066925"/>
          <p14:tracePt t="1794" x="4560888" y="2066925"/>
          <p14:tracePt t="1806" x="4560888" y="2078038"/>
          <p14:tracePt t="1813" x="4548188" y="2078038"/>
          <p14:tracePt t="1820" x="4548188" y="2090738"/>
          <p14:tracePt t="1827" x="4537075" y="2090738"/>
          <p14:tracePt t="1947" x="4537075" y="2078038"/>
          <p14:tracePt t="1954" x="4548188" y="2078038"/>
          <p14:tracePt t="1975" x="4560888" y="2078038"/>
          <p14:tracePt t="1982" x="4572000" y="2066925"/>
          <p14:tracePt t="1996" x="4583113" y="2055813"/>
          <p14:tracePt t="2003" x="4595813" y="2055813"/>
          <p14:tracePt t="2010" x="4606925" y="2043113"/>
          <p14:tracePt t="2017" x="4643438" y="2032000"/>
          <p14:tracePt t="2024" x="4691063" y="2019300"/>
          <p14:tracePt t="2031" x="4773613" y="2019300"/>
          <p14:tracePt t="2038" x="4927600" y="1995488"/>
          <p14:tracePt t="2045" x="5154613" y="1960563"/>
          <p14:tracePt t="2052" x="5497513" y="1912938"/>
          <p14:tracePt t="2060" x="5878513" y="1865313"/>
          <p14:tracePt t="2068" x="6257925" y="1828800"/>
          <p14:tracePt t="2077" x="6602413" y="1781175"/>
          <p14:tracePt t="2085" x="6888163" y="1781175"/>
          <p14:tracePt t="2094" x="7304088" y="1770063"/>
          <p14:tracePt t="2102" x="7505700" y="1770063"/>
          <p14:tracePt t="2110" x="7694613" y="1770063"/>
          <p14:tracePt t="2118" x="7874000" y="1770063"/>
          <p14:tracePt t="2127" x="8051800" y="1770063"/>
          <p14:tracePt t="2135" x="8205788" y="1770063"/>
          <p14:tracePt t="2136" x="8372475" y="1781175"/>
          <p14:tracePt t="2143" x="8502650" y="1781175"/>
          <p14:tracePt t="2151" x="8632825" y="1804988"/>
          <p14:tracePt t="2160" x="8728075" y="1804988"/>
          <p14:tracePt t="2168" x="8823325" y="1804988"/>
          <p14:tracePt t="2176" x="8905875" y="1804988"/>
          <p14:tracePt t="2185" x="9001125" y="1804988"/>
          <p14:tracePt t="2193" x="9037638" y="1804988"/>
          <p14:tracePt t="2202" x="9072563" y="1804988"/>
          <p14:tracePt t="2210" x="9096375" y="1804988"/>
          <p14:tracePt t="2218" x="9109075" y="1804988"/>
          <p14:tracePt t="2227" x="9132888" y="1804988"/>
          <p14:tracePt t="2369" x="9096375" y="1306513"/>
          <p14:tracePt t="2375" x="9072563" y="1258888"/>
          <p14:tracePt t="2382" x="9048750" y="1211263"/>
          <p14:tracePt t="2389" x="9024938" y="1163638"/>
          <p14:tracePt t="2396" x="9001125" y="1128713"/>
          <p14:tracePt t="2403" x="8966200" y="1104900"/>
          <p14:tracePt t="2410" x="8953500" y="1068388"/>
          <p14:tracePt t="2418" x="8929688" y="1044575"/>
          <p14:tracePt t="2426" x="8905875" y="1033463"/>
          <p14:tracePt t="2435" x="8882063" y="1009650"/>
          <p14:tracePt t="2443" x="8858250" y="998538"/>
          <p14:tracePt t="2452" x="8823325" y="974725"/>
          <p14:tracePt t="2460" x="8812213" y="974725"/>
          <p14:tracePt t="2468" x="8799513" y="974725"/>
          <p14:tracePt t="2476" x="8775700" y="962025"/>
          <p14:tracePt t="2484" x="8764588" y="962025"/>
          <p14:tracePt t="2493" x="8751888" y="962025"/>
          <p14:tracePt t="2494" x="8740775" y="962025"/>
          <p14:tracePt t="2501" x="8728075" y="962025"/>
          <p14:tracePt t="2515" x="8716963" y="962025"/>
          <p14:tracePt t="2522" x="8704263" y="962025"/>
          <p14:tracePt t="2551" x="8693150" y="962025"/>
          <p14:tracePt t="2649" x="8693150" y="950913"/>
          <p14:tracePt t="2656" x="8704263" y="938213"/>
          <p14:tracePt t="2663" x="8704263" y="927100"/>
          <p14:tracePt t="2670" x="8716963" y="879475"/>
          <p14:tracePt t="2677" x="8740775" y="771525"/>
          <p14:tracePt t="2685" x="8775700" y="569913"/>
          <p14:tracePt t="2692" x="8812213" y="296863"/>
          <p14:tracePt t="2701" x="8836025" y="0"/>
          <p14:tracePt t="2839" x="7850188" y="11113"/>
          <p14:tracePt t="2846" x="7683500" y="261938"/>
          <p14:tracePt t="2853" x="7553325" y="463550"/>
          <p14:tracePt t="2860" x="7469188" y="677863"/>
          <p14:tracePt t="2869" x="7421563" y="842963"/>
          <p14:tracePt t="2875" x="7362825" y="1022350"/>
          <p14:tracePt t="2884" x="7350125" y="1200150"/>
          <p14:tracePt t="2892" x="7339013" y="1377950"/>
          <p14:tracePt t="2900" x="7339013" y="1544638"/>
          <p14:tracePt t="2909" x="7397750" y="1804988"/>
          <p14:tracePt t="2917" x="7445375" y="1924050"/>
          <p14:tracePt t="2925" x="7493000" y="2066925"/>
          <p14:tracePt t="2934" x="7553325" y="2185988"/>
          <p14:tracePt t="2942" x="7623175" y="2292350"/>
          <p14:tracePt t="2950" x="7694613" y="2400300"/>
          <p14:tracePt t="2952" x="7789863" y="2493963"/>
          <p14:tracePt t="2959" x="7885113" y="2601913"/>
          <p14:tracePt t="2967" x="7991475" y="2697163"/>
          <p14:tracePt t="2975" x="8110538" y="2790825"/>
          <p14:tracePt t="2983" x="8218488" y="2886075"/>
          <p14:tracePt t="2992" x="8348663" y="2981325"/>
          <p14:tracePt t="2993" x="8455025" y="3052763"/>
          <p14:tracePt t="3000" x="8561388" y="3124200"/>
          <p14:tracePt t="3008" x="8693150" y="3182938"/>
          <p14:tracePt t="3017" x="8788400" y="3230563"/>
          <p14:tracePt t="3025" x="8894763" y="3254375"/>
          <p14:tracePt t="3034" x="8966200" y="3267075"/>
          <p14:tracePt t="3042" x="9013825" y="3278188"/>
          <p14:tracePt t="3043" x="9037638" y="3290888"/>
          <p14:tracePt t="3050" x="9072563" y="3302000"/>
          <p14:tracePt t="3058" x="9096375" y="3302000"/>
          <p14:tracePt t="3067" x="9109075" y="3302000"/>
          <p14:tracePt t="3075" x="9132888" y="3302000"/>
          <p14:tracePt t="3141" x="9001125" y="2292350"/>
          <p14:tracePt t="3148" x="8894763" y="2032000"/>
          <p14:tracePt t="3155" x="8812213" y="1865313"/>
          <p14:tracePt t="3162" x="8728075" y="1711325"/>
          <p14:tracePt t="3169" x="8656638" y="1579563"/>
          <p14:tracePt t="3176" x="8585200" y="1449388"/>
          <p14:tracePt t="3183" x="8515350" y="1377950"/>
          <p14:tracePt t="3192" x="8467725" y="1319213"/>
          <p14:tracePt t="3200" x="8407400" y="1282700"/>
          <p14:tracePt t="3208" x="8359775" y="1247775"/>
          <p14:tracePt t="3217" x="8301038" y="1235075"/>
          <p14:tracePt t="3218" x="8253413" y="1211263"/>
          <p14:tracePt t="3225" x="8218488" y="1200150"/>
          <p14:tracePt t="3233" x="8158163" y="1200150"/>
          <p14:tracePt t="3241" x="8110538" y="1200150"/>
          <p14:tracePt t="3250" x="8062913" y="1200150"/>
          <p14:tracePt t="3258" x="8015288" y="1211263"/>
          <p14:tracePt t="3267" x="7956550" y="1223963"/>
          <p14:tracePt t="3268" x="7921625" y="1247775"/>
          <p14:tracePt t="3275" x="7874000" y="1282700"/>
          <p14:tracePt t="3283" x="7826375" y="1330325"/>
          <p14:tracePt t="3291" x="7742238" y="1412875"/>
          <p14:tracePt t="3300" x="7683500" y="1531938"/>
          <p14:tracePt t="3308" x="7600950" y="1698625"/>
          <p14:tracePt t="3309" x="7505700" y="1936750"/>
          <p14:tracePt t="3317" x="7458075" y="2173288"/>
          <p14:tracePt t="3325" x="7397750" y="2446338"/>
          <p14:tracePt t="3333" x="7397750" y="2649538"/>
          <p14:tracePt t="3341" x="7397750" y="2862263"/>
          <p14:tracePt t="3349" x="7434263" y="3041650"/>
          <p14:tracePt t="3359" x="7529513" y="3314700"/>
          <p14:tracePt t="3366" x="7588250" y="3397250"/>
          <p14:tracePt t="3375" x="7646988" y="3468688"/>
          <p14:tracePt t="3383" x="7707313" y="3540125"/>
          <p14:tracePt t="3391" x="7754938" y="3598863"/>
          <p14:tracePt t="3399" x="7802563" y="3635375"/>
          <p14:tracePt t="3400" x="7861300" y="3670300"/>
          <p14:tracePt t="3408" x="7908925" y="3706813"/>
          <p14:tracePt t="3416" x="7956550" y="3717925"/>
          <p14:tracePt t="3424" x="7980363" y="3717925"/>
          <p14:tracePt t="3433" x="8015288" y="3717925"/>
          <p14:tracePt t="3441" x="8062913" y="3717925"/>
          <p14:tracePt t="3443" x="8110538" y="3717925"/>
          <p14:tracePt t="3450" x="8158163" y="3706813"/>
          <p14:tracePt t="3458" x="8218488" y="3670300"/>
          <p14:tracePt t="3466" x="8288338" y="3611563"/>
          <p14:tracePt t="3474" x="8359775" y="3551238"/>
          <p14:tracePt t="3483" x="8443913" y="3444875"/>
          <p14:tracePt t="3491" x="8526463" y="3338513"/>
          <p14:tracePt t="3492" x="8597900" y="3206750"/>
          <p14:tracePt t="3499" x="8669338" y="3065463"/>
          <p14:tracePt t="3507" x="8716963" y="2957513"/>
          <p14:tracePt t="3516" x="8728075" y="2838450"/>
          <p14:tracePt t="3524" x="8740775" y="2732088"/>
          <p14:tracePt t="3533" x="8740775" y="2613025"/>
          <p14:tracePt t="3534" x="8740775" y="2517775"/>
          <p14:tracePt t="3541" x="8740775" y="2376488"/>
          <p14:tracePt t="3549" x="8704263" y="2257425"/>
          <p14:tracePt t="3557" x="8680450" y="2149475"/>
          <p14:tracePt t="3566" x="8645525" y="2066925"/>
          <p14:tracePt t="3574" x="8621713" y="1995488"/>
          <p14:tracePt t="3582" x="8597900" y="1947863"/>
          <p14:tracePt t="3583" x="8561388" y="1912938"/>
          <p14:tracePt t="3591" x="8537575" y="1876425"/>
          <p14:tracePt t="3599" x="8526463" y="1865313"/>
          <p14:tracePt t="3607" x="8502650" y="1828800"/>
          <p14:tracePt t="3616" x="8491538" y="1817688"/>
          <p14:tracePt t="3625" x="8467725" y="1793875"/>
          <p14:tracePt t="3626" x="8443913" y="1781175"/>
          <p14:tracePt t="3633" x="8431213" y="1770063"/>
          <p14:tracePt t="3641" x="8407400" y="1757363"/>
          <p14:tracePt t="3649" x="8383588" y="1746250"/>
          <p14:tracePt t="3658" x="8348663" y="1746250"/>
          <p14:tracePt t="3665" x="8335963" y="1733550"/>
          <p14:tracePt t="3674" x="8288338" y="1722438"/>
          <p14:tracePt t="3682" x="8277225" y="1722438"/>
          <p14:tracePt t="3691" x="8264525" y="1722438"/>
          <p14:tracePt t="3699" x="8253413" y="1722438"/>
          <p14:tracePt t="3709" x="8240713" y="1722438"/>
          <p14:tracePt t="3717" x="8229600" y="1722438"/>
          <p14:tracePt t="3731" x="8218488" y="1722438"/>
          <p14:tracePt t="3752" x="8218488" y="1733550"/>
          <p14:tracePt t="3766" x="8218488" y="1746250"/>
          <p14:tracePt t="3780" x="8229600" y="1746250"/>
          <p14:tracePt t="3787" x="8229600" y="1757363"/>
          <p14:tracePt t="3794" x="8240713" y="1757363"/>
          <p14:tracePt t="3822" x="8253413" y="1757363"/>
          <p14:tracePt t="3829" x="8264525" y="1757363"/>
          <p14:tracePt t="3843" x="8277225" y="1757363"/>
          <p14:tracePt t="3850" x="8288338" y="1757363"/>
          <p14:tracePt t="3864" x="8301038" y="1757363"/>
          <p14:tracePt t="3878" x="8312150" y="1757363"/>
          <p14:tracePt t="3885" x="8312150" y="1746250"/>
          <p14:tracePt t="3892" x="8324850" y="1746250"/>
          <p14:tracePt t="3899" x="8324850" y="1733550"/>
          <p14:tracePt t="3934" x="8324850" y="1722438"/>
          <p14:tracePt t="3955" x="8324850" y="1711325"/>
          <p14:tracePt t="3969" x="8324850" y="1698625"/>
          <p14:tracePt t="3977" x="8324850" y="1687513"/>
          <p14:tracePt t="3990" x="8324850" y="1674813"/>
          <p14:tracePt t="4004" x="8324850" y="1663700"/>
          <p14:tracePt t="4011" x="8324850" y="1651000"/>
          <p14:tracePt t="4314" x="8324850" y="1639888"/>
          <p14:tracePt t="4327" x="8335963" y="1639888"/>
          <p14:tracePt t="4335" x="8335963" y="1627188"/>
          <p14:tracePt t="4348" x="8348663" y="1616075"/>
          <p14:tracePt t="4356" x="8348663" y="1603375"/>
          <p14:tracePt t="4363" x="8348663" y="1592263"/>
          <p14:tracePt t="4391" x="8348663" y="1579563"/>
          <p14:tracePt t="4405" x="8348663" y="1568450"/>
          <p14:tracePt t="4440" x="8348663" y="1555750"/>
          <p14:tracePt t="4482" x="8335963" y="1555750"/>
          <p14:tracePt t="4510" x="8324850" y="1555750"/>
          <p14:tracePt t="4531" x="8312150" y="1555750"/>
          <p14:tracePt t="4545" x="8301038" y="1555750"/>
          <p14:tracePt t="4552" x="8288338" y="1555750"/>
          <p14:tracePt t="4559" x="8277225" y="1555750"/>
          <p14:tracePt t="4573" x="8264525" y="1555750"/>
          <p14:tracePt t="4581" x="8253413" y="1555750"/>
          <p14:tracePt t="4594" x="8229600" y="1555750"/>
          <p14:tracePt t="4601" x="8218488" y="1555750"/>
          <p14:tracePt t="4615" x="8205788" y="1555750"/>
          <p14:tracePt t="4622" x="8181975" y="1555750"/>
          <p14:tracePt t="4636" x="8170863" y="1555750"/>
          <p14:tracePt t="4643" x="8158163" y="1544638"/>
          <p14:tracePt t="4650" x="8147050" y="1544638"/>
          <p14:tracePt t="4657" x="8134350" y="1544638"/>
          <p14:tracePt t="4664" x="8123238" y="1531938"/>
          <p14:tracePt t="4671" x="8110538" y="1531938"/>
          <p14:tracePt t="4678" x="8099425" y="1531938"/>
          <p14:tracePt t="4686" x="8086725" y="1531938"/>
          <p14:tracePt t="4692" x="8086725" y="1520825"/>
          <p14:tracePt t="4700" x="8062913" y="1520825"/>
          <p14:tracePt t="4706" x="8051800" y="1520825"/>
          <p14:tracePt t="4714" x="8051800" y="1508125"/>
          <p14:tracePt t="4722" x="8039100" y="1508125"/>
          <p14:tracePt t="4730" x="8027988" y="1508125"/>
          <p14:tracePt t="4742" x="8015288" y="1508125"/>
          <p14:tracePt t="4756" x="8004175" y="1508125"/>
          <p14:tracePt t="4763" x="7991475" y="1508125"/>
          <p14:tracePt t="4791" x="7980363" y="1508125"/>
          <p14:tracePt t="4805" x="7967663" y="1508125"/>
          <p14:tracePt t="4840" x="7967663" y="1497013"/>
          <p14:tracePt t="4868" x="7967663" y="1484313"/>
          <p14:tracePt t="4897" x="7967663" y="1473200"/>
          <p14:tracePt t="4903" x="7980363" y="1473200"/>
          <p14:tracePt t="4946" x="7991475" y="1473200"/>
          <p14:tracePt t="4960" x="8004175" y="1473200"/>
          <p14:tracePt t="4974" x="8004175" y="1460500"/>
          <p14:tracePt t="4981" x="8015288" y="1460500"/>
          <p14:tracePt t="5002" x="8015288" y="1449388"/>
          <p14:tracePt t="5009" x="8027988" y="1449388"/>
          <p14:tracePt t="5030" x="8039100" y="1449388"/>
          <p14:tracePt t="5065" x="8051800" y="1449388"/>
          <p14:tracePt t="5079" x="8062913" y="1449388"/>
          <p14:tracePt t="5093" x="8075613" y="1449388"/>
          <p14:tracePt t="5128" x="8086725" y="1449388"/>
          <p14:tracePt t="5142" x="8099425" y="1436688"/>
          <p14:tracePt t="5184" x="8099425" y="1425575"/>
          <p14:tracePt t="5311" x="8099425" y="1412875"/>
          <p14:tracePt t="5437" x="8099425" y="1401763"/>
          <p14:tracePt t="5458" x="8110538" y="1401763"/>
          <p14:tracePt t="5480" x="8110538" y="1389063"/>
          <p14:tracePt t="5493" x="8123238" y="1389063"/>
          <p14:tracePt t="5507" x="8123238" y="1377950"/>
          <p14:tracePt t="5514" x="8134350" y="1377950"/>
          <p14:tracePt t="5528" x="8134350" y="1366838"/>
          <p14:tracePt t="5535" x="8134350" y="1354138"/>
          <p14:tracePt t="5542" x="8147050" y="1354138"/>
          <p14:tracePt t="5549" x="8147050" y="1343025"/>
          <p14:tracePt t="5556" x="8158163" y="1330325"/>
          <p14:tracePt t="5570" x="8170863" y="1330325"/>
          <p14:tracePt t="5577" x="8181975" y="1330325"/>
          <p14:tracePt t="5584" x="8194675" y="1319213"/>
          <p14:tracePt t="5598" x="8194675" y="1306513"/>
          <p14:tracePt t="5606" x="8205788" y="1306513"/>
          <p14:tracePt t="5613" x="8218488" y="1306513"/>
          <p14:tracePt t="5626" x="8229600" y="1306513"/>
          <p14:tracePt t="5633" x="8229600" y="1295400"/>
          <p14:tracePt t="5640" x="8240713" y="1295400"/>
          <p14:tracePt t="5647" x="8240713" y="1282700"/>
          <p14:tracePt t="5662" x="8240713" y="1271588"/>
          <p14:tracePt t="5676" x="8253413" y="1258888"/>
          <p14:tracePt t="5690" x="8264525" y="1247775"/>
          <p14:tracePt t="5711" x="8277225" y="1235075"/>
          <p14:tracePt t="5725" x="8277225" y="1223963"/>
          <p14:tracePt t="5739" x="8277225" y="1211263"/>
          <p14:tracePt t="5746" x="8288338" y="1211263"/>
          <p14:tracePt t="5760" x="8301038" y="1211263"/>
          <p14:tracePt t="5774" x="8301038" y="1200150"/>
          <p14:tracePt t="5788" x="8301038" y="1187450"/>
          <p14:tracePt t="5816" x="8312150" y="1187450"/>
          <p14:tracePt t="5823" x="8312150" y="1176338"/>
          <p14:tracePt t="5837" x="8312150" y="1163638"/>
          <p14:tracePt t="5851" x="8324850" y="1163638"/>
          <p14:tracePt t="5858" x="8324850" y="1152525"/>
          <p14:tracePt t="5886" x="8335963" y="1139825"/>
          <p14:tracePt t="5907" x="8335963" y="1128713"/>
          <p14:tracePt t="5935" x="8335963" y="1116013"/>
          <p14:tracePt t="5942" x="8348663" y="1116013"/>
          <p14:tracePt t="5956" x="8359775" y="1104900"/>
          <p14:tracePt t="5970" x="8359775" y="1092200"/>
          <p14:tracePt t="5991" x="8372475" y="1092200"/>
          <p14:tracePt t="5998" x="8372475" y="1081088"/>
          <p14:tracePt t="6005" x="8383588" y="1068388"/>
          <p14:tracePt t="6026" x="8396288" y="1068388"/>
          <p14:tracePt t="6033" x="8396288" y="1057275"/>
          <p14:tracePt t="6048" x="8396288" y="1044575"/>
          <p14:tracePt t="6069" x="8396288" y="1033463"/>
          <p14:tracePt t="6525" x="8383588" y="1033463"/>
          <p14:tracePt t="6532" x="8372475" y="1033463"/>
          <p14:tracePt t="6539" x="8359775" y="1033463"/>
          <p14:tracePt t="6546" x="8335963" y="1033463"/>
          <p14:tracePt t="6553" x="8312150" y="1033463"/>
          <p14:tracePt t="6561" x="8264525" y="1033463"/>
          <p14:tracePt t="6569" x="8205788" y="1033463"/>
          <p14:tracePt t="6577" x="8123238" y="1033463"/>
          <p14:tracePt t="6585" x="7991475" y="1033463"/>
          <p14:tracePt t="6594" x="7826375" y="1022350"/>
          <p14:tracePt t="6595" x="7588250" y="1022350"/>
          <p14:tracePt t="6602" x="7304088" y="1022350"/>
          <p14:tracePt t="6610" x="7053263" y="1022350"/>
          <p14:tracePt t="6619" x="6756400" y="1033463"/>
          <p14:tracePt t="6627" x="6519863" y="1033463"/>
          <p14:tracePt t="6635" x="6257925" y="1044575"/>
          <p14:tracePt t="6644" x="5700713" y="1104900"/>
          <p14:tracePt t="6652" x="5427663" y="1163638"/>
          <p14:tracePt t="6660" x="5154613" y="1223963"/>
          <p14:tracePt t="6669" x="4916488" y="1282700"/>
          <p14:tracePt t="6677" x="4643438" y="1343025"/>
          <p14:tracePt t="6685" x="4441825" y="1389063"/>
          <p14:tracePt t="6688" x="4264025" y="1425575"/>
          <p14:tracePt t="6694" x="4073525" y="1473200"/>
          <p14:tracePt t="6702" x="3895725" y="1520825"/>
          <p14:tracePt t="6710" x="3752850" y="1555750"/>
          <p14:tracePt t="6719" x="3633788" y="1579563"/>
          <p14:tracePt t="6727" x="3527425" y="1616075"/>
          <p14:tracePt t="6735" x="3371850" y="1651000"/>
          <p14:tracePt t="6743" x="3313113" y="1651000"/>
          <p14:tracePt t="6752" x="3265488" y="1663700"/>
          <p14:tracePt t="6760" x="3230563" y="1674813"/>
          <p14:tracePt t="6769" x="3206750" y="1674813"/>
          <p14:tracePt t="6770" x="3182938" y="1674813"/>
          <p14:tracePt t="6778" x="3170238" y="1687513"/>
          <p14:tracePt t="6786" x="3159125" y="1687513"/>
          <p14:tracePt t="6793" x="3159125" y="1698625"/>
          <p14:tracePt t="6802" x="3146425" y="1698625"/>
          <p14:tracePt t="8898" x="3146425" y="1687513"/>
          <p14:tracePt t="8905" x="3122613" y="1663700"/>
          <p14:tracePt t="8912" x="3111500" y="1627188"/>
          <p14:tracePt t="8919" x="3063875" y="1579563"/>
          <p14:tracePt t="8926" x="3051175" y="1555750"/>
          <p14:tracePt t="8933" x="3028950" y="1508125"/>
          <p14:tracePt t="8940" x="3005138" y="1449388"/>
          <p14:tracePt t="8948" x="2981325" y="1425575"/>
          <p14:tracePt t="8956" x="2968625" y="1389063"/>
          <p14:tracePt t="8964" x="2944813" y="1354138"/>
          <p14:tracePt t="8973" x="2944813" y="1330325"/>
          <p14:tracePt t="8981" x="2933700" y="1330325"/>
          <p14:tracePt t="8982" x="2921000" y="1319213"/>
          <p14:tracePt t="8990" x="2921000" y="1306513"/>
          <p14:tracePt t="9003" x="2921000" y="1295400"/>
          <p14:tracePt t="9010" x="2921000" y="1282700"/>
          <p14:tracePt t="9017" x="2909888" y="1282700"/>
          <p14:tracePt t="9024" x="2909888" y="1271588"/>
          <p14:tracePt t="9031" x="2897188" y="1271588"/>
          <p14:tracePt t="9643" x="2909888" y="1271588"/>
          <p14:tracePt t="9650" x="2909888" y="1282700"/>
          <p14:tracePt t="9671" x="2909888" y="1295400"/>
          <p14:tracePt t="9699" x="2909888" y="1306513"/>
          <p14:tracePt t="9713" x="2921000" y="1306513"/>
          <p14:tracePt t="9720" x="2921000" y="1319213"/>
          <p14:tracePt t="9755" x="2921000" y="1330325"/>
          <p14:tracePt t="9805" x="2921000" y="1343025"/>
          <p14:tracePt t="10472" x="2909888" y="1343025"/>
          <p14:tracePt t="10514" x="2897188" y="1343025"/>
          <p14:tracePt t="10563" x="2886075" y="1343025"/>
          <p14:tracePt t="10584" x="2873375" y="1330325"/>
          <p14:tracePt t="10598" x="2862263" y="1330325"/>
          <p14:tracePt t="10633" x="2849563" y="1330325"/>
          <p14:tracePt t="10647" x="2838450" y="1330325"/>
          <p14:tracePt t="10654" x="2838450" y="1319213"/>
          <p14:tracePt t="10661" x="2825750" y="1319213"/>
          <p14:tracePt t="10668" x="2814638" y="1319213"/>
          <p14:tracePt t="10675" x="2801938" y="1319213"/>
          <p14:tracePt t="10689" x="2778125" y="1319213"/>
          <p14:tracePt t="10703" x="2767013" y="1319213"/>
          <p14:tracePt t="10710" x="2743200" y="1319213"/>
          <p14:tracePt t="10717" x="2732088" y="1319213"/>
          <p14:tracePt t="10724" x="2708275" y="1319213"/>
          <p14:tracePt t="10732" x="2695575" y="1319213"/>
          <p14:tracePt t="10738" x="2684463" y="1319213"/>
          <p14:tracePt t="10745" x="2660650" y="1319213"/>
          <p14:tracePt t="10759" x="2636838" y="1319213"/>
          <p14:tracePt t="10766" x="2613025" y="1319213"/>
          <p14:tracePt t="10773" x="2600325" y="1330325"/>
          <p14:tracePt t="10781" x="2576513" y="1330325"/>
          <p14:tracePt t="10787" x="2565400" y="1330325"/>
          <p14:tracePt t="10795" x="2552700" y="1330325"/>
          <p14:tracePt t="10803" x="2528888" y="1330325"/>
          <p14:tracePt t="10812" x="2517775" y="1343025"/>
          <p14:tracePt t="10819" x="2505075" y="1343025"/>
          <p14:tracePt t="10828" x="2470150" y="1354138"/>
          <p14:tracePt t="10836" x="2446338" y="1366838"/>
          <p14:tracePt t="10844" x="2422525" y="1377950"/>
          <p14:tracePt t="10858" x="2398713" y="1377950"/>
          <p14:tracePt t="10864" x="2387600" y="1389063"/>
          <p14:tracePt t="10872" x="2374900" y="1401763"/>
          <p14:tracePt t="10879" x="2351088" y="1412875"/>
          <p14:tracePt t="10886" x="2339975" y="1425575"/>
          <p14:tracePt t="10894" x="2316163" y="1425575"/>
          <p14:tracePt t="10903" x="2303463" y="1436688"/>
          <p14:tracePt t="10912" x="2292350" y="1449388"/>
          <p14:tracePt t="10920" x="2268538" y="1460500"/>
          <p14:tracePt t="10921" x="2255838" y="1460500"/>
          <p14:tracePt t="10928" x="2244725" y="1484313"/>
          <p14:tracePt t="10936" x="2220913" y="1497013"/>
          <p14:tracePt t="10944" x="2197100" y="1520825"/>
          <p14:tracePt t="10953" x="2173288" y="1531938"/>
          <p14:tracePt t="10961" x="2160588" y="1544638"/>
          <p14:tracePt t="10970" x="2114550" y="1592263"/>
          <p14:tracePt t="10977" x="2090738" y="1616075"/>
          <p14:tracePt t="10986" x="2066925" y="1627188"/>
          <p14:tracePt t="10994" x="2043113" y="1663700"/>
          <p14:tracePt t="11003" x="2019300" y="1698625"/>
          <p14:tracePt t="11011" x="1995488" y="1733550"/>
          <p14:tracePt t="11012" x="1958975" y="1770063"/>
          <p14:tracePt t="11020" x="1935163" y="1804988"/>
          <p14:tracePt t="11027" x="1900238" y="1841500"/>
          <p14:tracePt t="11036" x="1863725" y="1865313"/>
          <p14:tracePt t="11044" x="1839913" y="1900238"/>
          <p14:tracePt t="11052" x="1828800" y="1936750"/>
          <p14:tracePt t="11061" x="1781175" y="1984375"/>
          <p14:tracePt t="11069" x="1757363" y="1995488"/>
          <p14:tracePt t="11077" x="1746250" y="2032000"/>
          <p14:tracePt t="11086" x="1733550" y="2043113"/>
          <p14:tracePt t="11094" x="1709738" y="2066925"/>
          <p14:tracePt t="11102" x="1698625" y="2078038"/>
          <p14:tracePt t="11103" x="1685925" y="2090738"/>
          <p14:tracePt t="11111" x="1685925" y="2101850"/>
          <p14:tracePt t="11119" x="1674813" y="2114550"/>
          <p14:tracePt t="11127" x="1662113" y="2125663"/>
          <p14:tracePt t="11135" x="1651000" y="2138363"/>
          <p14:tracePt t="11144" x="1651000" y="2149475"/>
          <p14:tracePt t="11153" x="1651000" y="2162175"/>
          <p14:tracePt t="11160" x="1638300" y="2162175"/>
          <p14:tracePt t="11169" x="1638300" y="2173288"/>
          <p14:tracePt t="11188" x="1638300" y="2185988"/>
          <p14:tracePt t="11230" x="1651000" y="2185988"/>
          <p14:tracePt t="11237" x="1662113" y="2185988"/>
          <p14:tracePt t="11251" x="1674813" y="2197100"/>
          <p14:tracePt t="11258" x="1685925" y="2209800"/>
          <p14:tracePt t="11265" x="1709738" y="2209800"/>
          <p14:tracePt t="11272" x="1722438" y="2220913"/>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41BFCC-109C-AD1B-1C49-E89DDDDDC8A5}"/>
              </a:ext>
            </a:extLst>
          </p:cNvPr>
          <p:cNvPicPr>
            <a:picLocks noChangeAspect="1"/>
          </p:cNvPicPr>
          <p:nvPr/>
        </p:nvPicPr>
        <p:blipFill>
          <a:blip r:embed="rId4"/>
          <a:stretch>
            <a:fillRect/>
          </a:stretch>
        </p:blipFill>
        <p:spPr>
          <a:xfrm>
            <a:off x="232754" y="78245"/>
            <a:ext cx="7755775" cy="431634"/>
          </a:xfrm>
          <a:prstGeom prst="rect">
            <a:avLst/>
          </a:prstGeom>
        </p:spPr>
      </p:pic>
      <p:sp>
        <p:nvSpPr>
          <p:cNvPr id="13" name="TextBox 12">
            <a:extLst>
              <a:ext uri="{FF2B5EF4-FFF2-40B4-BE49-F238E27FC236}">
                <a16:creationId xmlns:a16="http://schemas.microsoft.com/office/drawing/2014/main" id="{9E036E44-4B19-A17A-F716-4099CFB9D24B}"/>
              </a:ext>
            </a:extLst>
          </p:cNvPr>
          <p:cNvSpPr txBox="1"/>
          <p:nvPr/>
        </p:nvSpPr>
        <p:spPr>
          <a:xfrm>
            <a:off x="365760" y="748145"/>
            <a:ext cx="7556269" cy="1169551"/>
          </a:xfrm>
          <a:prstGeom prst="rect">
            <a:avLst/>
          </a:prstGeom>
          <a:noFill/>
        </p:spPr>
        <p:txBody>
          <a:bodyPr wrap="square" rtlCol="0">
            <a:spAutoFit/>
          </a:bodyPr>
          <a:lstStyle/>
          <a:p>
            <a:pPr marL="342900" indent="-342900">
              <a:buFont typeface="+mj-lt"/>
              <a:buAutoNum type="arabicPeriod"/>
            </a:pPr>
            <a:r>
              <a:rPr lang="en-US" dirty="0"/>
              <a:t>Use </a:t>
            </a:r>
            <a:r>
              <a:rPr lang="en-US" dirty="0" err="1"/>
              <a:t>hd</a:t>
            </a:r>
            <a:r>
              <a:rPr lang="en-US" dirty="0"/>
              <a:t> videos</a:t>
            </a:r>
          </a:p>
          <a:p>
            <a:pPr marL="342900" indent="-342900">
              <a:buFont typeface="+mj-lt"/>
              <a:buAutoNum type="arabicPeriod"/>
            </a:pPr>
            <a:r>
              <a:rPr lang="en-US" dirty="0"/>
              <a:t>Don’t use caption</a:t>
            </a:r>
          </a:p>
          <a:p>
            <a:pPr marL="342900" indent="-342900">
              <a:buFont typeface="+mj-lt"/>
              <a:buAutoNum type="arabicPeriod"/>
            </a:pPr>
            <a:r>
              <a:rPr lang="en-US" dirty="0"/>
              <a:t>Use description</a:t>
            </a:r>
          </a:p>
          <a:p>
            <a:pPr marL="342900" indent="-342900">
              <a:buFont typeface="+mj-lt"/>
              <a:buAutoNum type="arabicPeriod"/>
            </a:pPr>
            <a:r>
              <a:rPr lang="en-US" dirty="0"/>
              <a:t>Low duration</a:t>
            </a:r>
          </a:p>
          <a:p>
            <a:pPr marL="342900" indent="-342900">
              <a:buFont typeface="+mj-lt"/>
              <a:buAutoNum type="arabicPeriod"/>
            </a:pPr>
            <a:r>
              <a:rPr lang="en-US" dirty="0"/>
              <a:t>Use tags</a:t>
            </a:r>
          </a:p>
        </p:txBody>
      </p:sp>
      <p:pic>
        <p:nvPicPr>
          <p:cNvPr id="16" name="Audio 15">
            <a:hlinkClick r:id="" action="ppaction://media"/>
            <a:extLst>
              <a:ext uri="{FF2B5EF4-FFF2-40B4-BE49-F238E27FC236}">
                <a16:creationId xmlns:a16="http://schemas.microsoft.com/office/drawing/2014/main" id="{E86B33FE-BCA5-423A-A2A5-9D4BF66620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42880635"/>
      </p:ext>
    </p:extLst>
  </p:cSld>
  <p:clrMapOvr>
    <a:masterClrMapping/>
  </p:clrMapOvr>
  <mc:AlternateContent xmlns:mc="http://schemas.openxmlformats.org/markup-compatibility/2006">
    <mc:Choice xmlns:p14="http://schemas.microsoft.com/office/powerpoint/2010/main" Requires="p14">
      <p:transition spd="slow" p14:dur="2000" advTm="22946"/>
    </mc:Choice>
    <mc:Fallback>
      <p:transition spd="slow" advTm="22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1706" x="1746250" y="2220913"/>
          <p14:tracePt t="1713" x="1781175" y="2209800"/>
          <p14:tracePt t="1720" x="1817688" y="2209800"/>
          <p14:tracePt t="1727" x="1839913" y="2185988"/>
          <p14:tracePt t="1734" x="1876425" y="2173288"/>
          <p14:tracePt t="1741" x="1924050" y="2162175"/>
          <p14:tracePt t="1747" x="1958975" y="2149475"/>
          <p14:tracePt t="1755" x="1982788" y="2138363"/>
          <p14:tracePt t="1761" x="2030413" y="2125663"/>
          <p14:tracePt t="1769" x="2066925" y="2114550"/>
          <p14:tracePt t="1778" x="2101850" y="2101850"/>
          <p14:tracePt t="1786" x="2125663" y="2090738"/>
          <p14:tracePt t="1794" x="2160588" y="2090738"/>
          <p14:tracePt t="1803" x="2184400" y="2078038"/>
          <p14:tracePt t="1804" x="2220913" y="2078038"/>
          <p14:tracePt t="1811" x="2232025" y="2078038"/>
          <p14:tracePt t="1819" x="2268538" y="2078038"/>
          <p14:tracePt t="1828" x="2279650" y="2078038"/>
          <p14:tracePt t="1836" x="2303463" y="2078038"/>
          <p14:tracePt t="1844" x="2327275" y="2078038"/>
          <p14:tracePt t="1846" x="2339975" y="2078038"/>
          <p14:tracePt t="1853" x="2363788" y="2078038"/>
          <p14:tracePt t="1861" x="2374900" y="2066925"/>
          <p14:tracePt t="1869" x="2387600" y="2066925"/>
          <p14:tracePt t="1878" x="2398713" y="2066925"/>
          <p14:tracePt t="1886" x="2411413" y="2066925"/>
          <p14:tracePt t="1895" x="2435225" y="2055813"/>
          <p14:tracePt t="1909" x="2457450" y="2055813"/>
          <p14:tracePt t="1916" x="2470150" y="2043113"/>
          <p14:tracePt t="1937" x="2481263" y="2043113"/>
          <p14:tracePt t="1944" x="2493963" y="2032000"/>
          <p14:tracePt t="1958" x="2505075" y="2032000"/>
          <p14:tracePt t="1979" x="2505075" y="2019300"/>
          <p14:tracePt t="1986" x="2517775" y="2019300"/>
          <p14:tracePt t="2071" x="2528888" y="2019300"/>
          <p14:tracePt t="2078" x="2528888" y="2008188"/>
          <p14:tracePt t="2099" x="2528888" y="1995488"/>
          <p14:tracePt t="2113" x="2528888" y="1984375"/>
          <p14:tracePt t="2148" x="2528888" y="1971675"/>
          <p14:tracePt t="2162" x="2528888" y="1960563"/>
          <p14:tracePt t="2169" x="2541588" y="1960563"/>
          <p14:tracePt t="2197" x="2541588" y="1947863"/>
          <p14:tracePt t="2211" x="2541588" y="1936750"/>
          <p14:tracePt t="2232" x="2552700" y="1924050"/>
          <p14:tracePt t="2260" x="2552700" y="1912938"/>
          <p14:tracePt t="2274" x="2565400" y="1912938"/>
          <p14:tracePt t="2281" x="2565400" y="1900238"/>
          <p14:tracePt t="2345" x="2576513" y="1900238"/>
          <p14:tracePt t="2358" x="2589213" y="1900238"/>
          <p14:tracePt t="2401" x="2600325" y="1900238"/>
          <p14:tracePt t="2407" x="2600325" y="1889125"/>
          <p14:tracePt t="2428" x="2613025" y="1889125"/>
          <p14:tracePt t="2443" x="2613025" y="1876425"/>
          <p14:tracePt t="2485" x="2613025" y="1865313"/>
          <p14:tracePt t="2499" x="2624138" y="1865313"/>
          <p14:tracePt t="2541" x="2636838" y="1865313"/>
          <p14:tracePt t="2576" x="2647950" y="1865313"/>
          <p14:tracePt t="2590" x="2647950" y="1852613"/>
          <p14:tracePt t="2604" x="2647950" y="1841500"/>
          <p14:tracePt t="2611" x="2660650" y="1841500"/>
          <p14:tracePt t="2618" x="2671763" y="1841500"/>
          <p14:tracePt t="2632" x="2684463" y="1841500"/>
          <p14:tracePt t="2639" x="2695575" y="1828800"/>
          <p14:tracePt t="2646" x="2708275" y="1817688"/>
          <p14:tracePt t="2653" x="2719388" y="1817688"/>
          <p14:tracePt t="2660" x="2732088" y="1804988"/>
          <p14:tracePt t="2668" x="2743200" y="1804988"/>
          <p14:tracePt t="2676" x="2754313" y="1793875"/>
          <p14:tracePt t="2684" x="2767013" y="1781175"/>
          <p14:tracePt t="2693" x="2778125" y="1781175"/>
          <p14:tracePt t="2701" x="2790825" y="1781175"/>
          <p14:tracePt t="2702" x="2801938" y="1770063"/>
          <p14:tracePt t="2710" x="2814638" y="1757363"/>
          <p14:tracePt t="2718" x="2825750" y="1746250"/>
          <p14:tracePt t="2726" x="2849563" y="1746250"/>
          <p14:tracePt t="2734" x="2849563" y="1733550"/>
          <p14:tracePt t="2743" x="2873375" y="1722438"/>
          <p14:tracePt t="2751" x="2897188" y="1698625"/>
          <p14:tracePt t="2759" x="2921000" y="1698625"/>
          <p14:tracePt t="2768" x="2933700" y="1698625"/>
          <p14:tracePt t="2776" x="2944813" y="1687513"/>
          <p14:tracePt t="2784" x="2957513" y="1674813"/>
          <p14:tracePt t="2792" x="2968625" y="1663700"/>
          <p14:tracePt t="2801" x="2992438" y="1651000"/>
          <p14:tracePt t="2809" x="3005138" y="1639888"/>
          <p14:tracePt t="2822" x="3028950" y="1627188"/>
          <p14:tracePt t="2836" x="3040063" y="1627188"/>
          <p14:tracePt t="2843" x="3040063" y="1616075"/>
          <p14:tracePt t="2850" x="3051175" y="1616075"/>
          <p14:tracePt t="2864" x="3063875" y="1603375"/>
          <p14:tracePt t="2878" x="3074988" y="1603375"/>
          <p14:tracePt t="2913" x="3087688" y="1603375"/>
          <p14:tracePt t="2927" x="3098800" y="1603375"/>
          <p14:tracePt t="3004" x="3111500" y="1603375"/>
          <p14:tracePt t="3089" x="3122613" y="1603375"/>
          <p14:tracePt t="3138" x="3135313" y="1603375"/>
          <p14:tracePt t="3208" x="3146425" y="1603375"/>
          <p14:tracePt t="3861" x="3159125" y="1603375"/>
          <p14:tracePt t="3875" x="3159125" y="1592263"/>
          <p14:tracePt t="3889" x="3170238" y="1592263"/>
          <p14:tracePt t="3903" x="3170238" y="1579563"/>
          <p14:tracePt t="3910" x="3182938" y="1579563"/>
          <p14:tracePt t="3924" x="3182938" y="1568450"/>
          <p14:tracePt t="3931" x="3194050" y="1568450"/>
          <p14:tracePt t="3938" x="3206750" y="1555750"/>
          <p14:tracePt t="3945" x="3217863" y="1555750"/>
          <p14:tracePt t="3952" x="3217863" y="1544638"/>
          <p14:tracePt t="3966" x="3230563" y="1531938"/>
          <p14:tracePt t="3973" x="3241675" y="1520825"/>
          <p14:tracePt t="3980" x="3241675" y="1508125"/>
          <p14:tracePt t="3988" x="3254375" y="1508125"/>
          <p14:tracePt t="3994" x="3265488" y="1508125"/>
          <p14:tracePt t="4001" x="3278188" y="1497013"/>
          <p14:tracePt t="4008" x="3289300" y="1484313"/>
          <p14:tracePt t="4016" x="3302000" y="1484313"/>
          <p14:tracePt t="4024" x="3313113" y="1473200"/>
          <p14:tracePt t="4032" x="3325813" y="1473200"/>
          <p14:tracePt t="4040" x="3336925" y="1460500"/>
          <p14:tracePt t="4049" x="3349625" y="1460500"/>
          <p14:tracePt t="4050" x="3349625" y="1449388"/>
          <p14:tracePt t="4057" x="3360738" y="1449388"/>
          <p14:tracePt t="4065" x="3384550" y="1436688"/>
          <p14:tracePt t="4079" x="3395663" y="1436688"/>
          <p14:tracePt t="4086" x="3408363" y="1425575"/>
          <p14:tracePt t="4093" x="3419475" y="1412875"/>
          <p14:tracePt t="4107" x="3432175" y="1412875"/>
          <p14:tracePt t="4114" x="3455988" y="1412875"/>
          <p14:tracePt t="4121" x="3455988" y="1401763"/>
          <p14:tracePt t="4128" x="3467100" y="1389063"/>
          <p14:tracePt t="4135" x="3479800" y="1389063"/>
          <p14:tracePt t="4142" x="3490913" y="1377950"/>
          <p14:tracePt t="4149" x="3503613" y="1377950"/>
          <p14:tracePt t="4163" x="3514725" y="1377950"/>
          <p14:tracePt t="4177" x="3527425" y="1366838"/>
          <p14:tracePt t="4184" x="3538538" y="1366838"/>
          <p14:tracePt t="4198" x="3551238" y="1354138"/>
          <p14:tracePt t="4212" x="3562350" y="1354138"/>
          <p14:tracePt t="4219" x="3575050" y="1354138"/>
          <p14:tracePt t="4254" x="3586163" y="1354138"/>
          <p14:tracePt t="4268" x="3598863" y="1354138"/>
          <p14:tracePt t="5111" x="3609975" y="1354138"/>
          <p14:tracePt t="5124" x="3622675" y="1354138"/>
          <p14:tracePt t="5138" x="3633788" y="1354138"/>
          <p14:tracePt t="5174" x="3646488" y="1354138"/>
          <p14:tracePt t="5188" x="3657600" y="1354138"/>
          <p14:tracePt t="5202" x="3668713" y="1354138"/>
          <p14:tracePt t="5209" x="3681413" y="1354138"/>
          <p14:tracePt t="5223" x="3692525" y="1354138"/>
          <p14:tracePt t="5237" x="3692525" y="1343025"/>
          <p14:tracePt t="5251" x="3705225" y="1343025"/>
          <p14:tracePt t="5265" x="3716338" y="1343025"/>
          <p14:tracePt t="5286" x="3729038" y="1330325"/>
          <p14:tracePt t="5293" x="3740150" y="1330325"/>
          <p14:tracePt t="5307" x="3752850" y="1330325"/>
          <p14:tracePt t="5314" x="3763963" y="1330325"/>
          <p14:tracePt t="5322" x="3776663" y="1330325"/>
          <p14:tracePt t="5328" x="3787775" y="1319213"/>
          <p14:tracePt t="5335" x="3800475" y="1319213"/>
          <p14:tracePt t="5343" x="3811588" y="1319213"/>
          <p14:tracePt t="5349" x="3824288" y="1319213"/>
          <p14:tracePt t="5356" x="3848100" y="1306513"/>
          <p14:tracePt t="5363" x="3859213" y="1306513"/>
          <p14:tracePt t="5371" x="3871913" y="1306513"/>
          <p14:tracePt t="5380" x="3895725" y="1295400"/>
          <p14:tracePt t="5388" x="3906838" y="1295400"/>
          <p14:tracePt t="5396" x="3930650" y="1282700"/>
          <p14:tracePt t="5405" x="3943350" y="1282700"/>
          <p14:tracePt t="5406" x="3965575" y="1282700"/>
          <p14:tracePt t="5413" x="3989388" y="1282700"/>
          <p14:tracePt t="5421" x="4002088" y="1271588"/>
          <p14:tracePt t="5430" x="4025900" y="1271588"/>
          <p14:tracePt t="5438" x="4049713" y="1271588"/>
          <p14:tracePt t="5446" x="4060825" y="1271588"/>
          <p14:tracePt t="5448" x="4097338" y="1271588"/>
          <p14:tracePt t="5455" x="4121150" y="1258888"/>
          <p14:tracePt t="5463" x="4144963" y="1258888"/>
          <p14:tracePt t="5471" x="4179888" y="1258888"/>
          <p14:tracePt t="5480" x="4216400" y="1247775"/>
          <p14:tracePt t="5488" x="4240213" y="1247775"/>
          <p14:tracePt t="5496" x="4322763" y="1235075"/>
          <p14:tracePt t="5504" x="4357688" y="1235075"/>
          <p14:tracePt t="5513" x="4394200" y="1235075"/>
          <p14:tracePt t="5521" x="4429125" y="1235075"/>
          <p14:tracePt t="5529" x="4465638" y="1235075"/>
          <p14:tracePt t="5538" x="4537075" y="1235075"/>
          <p14:tracePt t="5546" x="4572000" y="1235075"/>
          <p14:tracePt t="5554" x="4595813" y="1235075"/>
          <p14:tracePt t="5563" x="4630738" y="1235075"/>
          <p14:tracePt t="5571" x="4667250" y="1235075"/>
          <p14:tracePt t="5580" x="4678363" y="1235075"/>
          <p14:tracePt t="5581" x="4714875" y="1235075"/>
          <p14:tracePt t="5588" x="4738688" y="1235075"/>
          <p14:tracePt t="5602" x="4762500" y="1235075"/>
          <p14:tracePt t="5609" x="4773613" y="1235075"/>
          <p14:tracePt t="5616" x="4786313" y="1235075"/>
          <p14:tracePt t="5623" x="4797425" y="1235075"/>
          <p14:tracePt t="5630" x="4810125" y="1235075"/>
          <p14:tracePt t="5651" x="4821238" y="1235075"/>
          <p14:tracePt t="5665" x="4833938" y="1223963"/>
          <p14:tracePt t="5995" x="4857750" y="1223963"/>
          <p14:tracePt t="6002" x="4892675" y="1223963"/>
          <p14:tracePt t="6009" x="4916488" y="1223963"/>
          <p14:tracePt t="6016" x="4975225" y="1223963"/>
          <p14:tracePt t="6023" x="5022850" y="1223963"/>
          <p14:tracePt t="6030" x="5083175" y="1223963"/>
          <p14:tracePt t="6037" x="5165725" y="1223963"/>
          <p14:tracePt t="6045" x="5260975" y="1223963"/>
          <p14:tracePt t="6053" x="5343525" y="1223963"/>
          <p14:tracePt t="6062" x="5451475" y="1223963"/>
          <p14:tracePt t="6070" x="5568950" y="1223963"/>
          <p14:tracePt t="6079" x="5842000" y="1223963"/>
          <p14:tracePt t="6087" x="5961063" y="1223963"/>
          <p14:tracePt t="6095" x="6080125" y="1223963"/>
          <p14:tracePt t="6104" x="6175375" y="1223963"/>
          <p14:tracePt t="6112" x="6234113" y="1223963"/>
          <p14:tracePt t="6120" x="6329363" y="1223963"/>
          <p14:tracePt t="6121" x="6389688" y="1223963"/>
          <p14:tracePt t="6129" x="6448425" y="1223963"/>
          <p14:tracePt t="6136" x="6507163" y="1223963"/>
          <p14:tracePt t="6145" x="6554788" y="1223963"/>
          <p14:tracePt t="6153" x="6578600" y="1223963"/>
          <p14:tracePt t="6161" x="6615113" y="1223963"/>
          <p14:tracePt t="6170" x="6673850" y="1223963"/>
          <p14:tracePt t="6178" x="6708775" y="1223963"/>
          <p14:tracePt t="6187" x="6732588" y="1223963"/>
          <p14:tracePt t="6195" x="6756400" y="1223963"/>
          <p14:tracePt t="6203" x="6769100" y="1223963"/>
          <p14:tracePt t="6211" x="6792913" y="1223963"/>
          <p14:tracePt t="6213" x="6804025" y="1223963"/>
          <p14:tracePt t="6220" x="6816725" y="1223963"/>
          <p14:tracePt t="6228" x="6827838" y="1223963"/>
          <p14:tracePt t="6241" x="6840538" y="1223963"/>
          <p14:tracePt t="6248" x="6851650" y="1223963"/>
          <p14:tracePt t="6262" x="6864350" y="1223963"/>
          <p14:tracePt t="6276" x="6875463" y="1223963"/>
          <p14:tracePt t="6290" x="6888163" y="1223963"/>
          <p14:tracePt t="6339" x="6888163" y="1211263"/>
          <p14:tracePt t="6402" x="6899275" y="1211263"/>
          <p14:tracePt t="6494" x="6911975" y="1211263"/>
          <p14:tracePt t="6507" x="6911975" y="1200150"/>
          <p14:tracePt t="6522" x="6911975" y="1187450"/>
          <p14:tracePt t="6528" x="6923088" y="1187450"/>
          <p14:tracePt t="6536" x="6923088" y="1176338"/>
          <p14:tracePt t="6543" x="6935788" y="1176338"/>
          <p14:tracePt t="6550" x="6946900" y="1176338"/>
          <p14:tracePt t="6571" x="6959600" y="1163638"/>
          <p14:tracePt t="6578" x="6970713" y="1163638"/>
          <p14:tracePt t="6592" x="6983413" y="1152525"/>
          <p14:tracePt t="6599" x="6994525" y="1152525"/>
          <p14:tracePt t="6606" x="7007225" y="1152525"/>
          <p14:tracePt t="6620" x="7018338" y="1139825"/>
          <p14:tracePt t="6628" x="7029450" y="1139825"/>
          <p14:tracePt t="6641" x="7042150" y="1128713"/>
          <p14:tracePt t="6655" x="7053263" y="1116013"/>
          <p14:tracePt t="6662" x="7065963" y="1116013"/>
          <p14:tracePt t="6676" x="7077075" y="1116013"/>
          <p14:tracePt t="6683" x="7089775" y="1116013"/>
          <p14:tracePt t="6690" x="7089775" y="1104900"/>
          <p14:tracePt t="6704" x="7100888" y="1092200"/>
          <p14:tracePt t="6718" x="7113588" y="1092200"/>
          <p14:tracePt t="6732" x="7124700" y="1092200"/>
          <p14:tracePt t="6916" x="7124700" y="1081088"/>
          <p14:tracePt t="6959" x="7124700" y="1068388"/>
          <p14:tracePt t="6973" x="7124700" y="1057275"/>
          <p14:tracePt t="6994" x="7137400" y="1044575"/>
          <p14:tracePt t="7002" x="7137400" y="1033463"/>
          <p14:tracePt t="7008" x="7148513" y="1033463"/>
          <p14:tracePt t="7015" x="7161213" y="1009650"/>
          <p14:tracePt t="7022" x="7161213" y="985838"/>
          <p14:tracePt t="7029" x="7172325" y="974725"/>
          <p14:tracePt t="7036" x="7196138" y="950913"/>
          <p14:tracePt t="7044" x="7208838" y="927100"/>
          <p14:tracePt t="7052" x="7232650" y="903288"/>
          <p14:tracePt t="7060" x="7232650" y="890588"/>
          <p14:tracePt t="7069" x="7256463" y="866775"/>
          <p14:tracePt t="7077" x="7280275" y="831850"/>
          <p14:tracePt t="7078" x="7304088" y="808038"/>
          <p14:tracePt t="7086" x="7339013" y="784225"/>
          <p14:tracePt t="7093" x="7362825" y="771525"/>
          <p14:tracePt t="7102" x="7386638" y="747713"/>
          <p14:tracePt t="7110" x="7434263" y="723900"/>
          <p14:tracePt t="7118" x="7469188" y="688975"/>
          <p14:tracePt t="7120" x="7505700" y="677863"/>
          <p14:tracePt t="7127" x="7553325" y="654050"/>
          <p14:tracePt t="7135" x="7588250" y="630238"/>
          <p14:tracePt t="7143" x="7612063" y="617538"/>
          <p14:tracePt t="7152" x="7646988" y="606425"/>
          <p14:tracePt t="7160" x="7683500" y="593725"/>
          <p14:tracePt t="7168" x="7707313" y="582613"/>
          <p14:tracePt t="7169" x="7718425" y="582613"/>
          <p14:tracePt t="7177" x="7742238" y="582613"/>
          <p14:tracePt t="7185" x="7754938" y="582613"/>
          <p14:tracePt t="7194" x="7766050" y="569913"/>
          <p14:tracePt t="7202" x="7789863" y="569913"/>
          <p14:tracePt t="7210" x="7802563" y="569913"/>
          <p14:tracePt t="7211" x="7813675" y="569913"/>
          <p14:tracePt t="7219" x="7837488" y="569913"/>
          <p14:tracePt t="7226" x="7850188" y="569913"/>
          <p14:tracePt t="7235" x="7861300" y="569913"/>
          <p14:tracePt t="7243" x="7874000" y="569913"/>
          <p14:tracePt t="7253" x="7885113" y="569913"/>
          <p14:tracePt t="7254" x="7897813" y="569913"/>
          <p14:tracePt t="7260" x="7908925" y="569913"/>
          <p14:tracePt t="7268" x="7921625" y="569913"/>
          <p14:tracePt t="7276" x="7932738" y="569913"/>
          <p14:tracePt t="7285" x="7943850" y="569913"/>
          <p14:tracePt t="7296" x="7956550" y="569913"/>
          <p14:tracePt t="7303" x="7967663" y="569913"/>
          <p14:tracePt t="7324" x="7980363" y="569913"/>
          <p14:tracePt t="7338" x="7991475" y="569913"/>
          <p14:tracePt t="7696" x="7980363" y="569913"/>
          <p14:tracePt t="7710" x="7967663" y="569913"/>
          <p14:tracePt t="7717" x="7943850" y="582613"/>
          <p14:tracePt t="7731" x="7908925" y="593725"/>
          <p14:tracePt t="7738" x="7885113" y="606425"/>
          <p14:tracePt t="7745" x="7813675" y="617538"/>
          <p14:tracePt t="7752" x="7754938" y="630238"/>
          <p14:tracePt t="7759" x="7646988" y="654050"/>
          <p14:tracePt t="7766" x="7564438" y="677863"/>
          <p14:tracePt t="7773" x="7445375" y="700088"/>
          <p14:tracePt t="7780" x="7315200" y="736600"/>
          <p14:tracePt t="7787" x="7196138" y="747713"/>
          <p14:tracePt t="7794" x="7077075" y="760413"/>
          <p14:tracePt t="7801" x="6959600" y="784225"/>
          <p14:tracePt t="7809" x="6816725" y="808038"/>
          <p14:tracePt t="7817" x="6673850" y="819150"/>
          <p14:tracePt t="7826" x="6519863" y="842963"/>
          <p14:tracePt t="7834" x="6318250" y="879475"/>
          <p14:tracePt t="7843" x="5842000" y="927100"/>
          <p14:tracePt t="7851" x="5534025" y="962025"/>
          <p14:tracePt t="7858" x="5272088" y="985838"/>
          <p14:tracePt t="7867" x="5059363" y="998538"/>
          <p14:tracePt t="7875" x="4821238" y="998538"/>
          <p14:tracePt t="7884" x="4619625" y="1022350"/>
          <p14:tracePt t="7885" x="4405313" y="1022350"/>
          <p14:tracePt t="7892" x="4216400" y="1022350"/>
          <p14:tracePt t="7900" x="4013200" y="1022350"/>
          <p14:tracePt t="7909" x="3859213" y="1022350"/>
          <p14:tracePt t="7917" x="3681413" y="1022350"/>
          <p14:tracePt t="7925" x="3538538" y="1009650"/>
          <p14:tracePt t="7933" x="3395663" y="1009650"/>
          <p14:tracePt t="7934" x="3278188" y="1009650"/>
          <p14:tracePt t="7942" x="3182938" y="998538"/>
          <p14:tracePt t="7950" x="3098800" y="998538"/>
          <p14:tracePt t="7958" x="3040063" y="985838"/>
          <p14:tracePt t="7967" x="2957513" y="985838"/>
          <p14:tracePt t="7975" x="2909888" y="985838"/>
          <p14:tracePt t="7976" x="2862263" y="974725"/>
          <p14:tracePt t="7983" x="2838450" y="974725"/>
          <p14:tracePt t="7992" x="2801938" y="962025"/>
          <p14:tracePt t="8000" x="2767013" y="962025"/>
          <p14:tracePt t="8009" x="2732088" y="950913"/>
          <p14:tracePt t="8017" x="2719388" y="950913"/>
          <p14:tracePt t="8025" x="2684463" y="950913"/>
          <p14:tracePt t="8034" x="2671763" y="938213"/>
          <p14:tracePt t="8041" x="2671763" y="927100"/>
          <p14:tracePt t="8050" x="2660650" y="914400"/>
          <p14:tracePt t="8058" x="2647950" y="914400"/>
          <p14:tracePt t="8066" x="2647950" y="903288"/>
          <p14:tracePt t="8075" x="2647950" y="890588"/>
          <p14:tracePt t="8083" x="2647950" y="879475"/>
          <p14:tracePt t="8096" x="2647950" y="866775"/>
          <p14:tracePt t="8110" x="2647950" y="855663"/>
          <p14:tracePt t="8145" x="2647950" y="842963"/>
          <p14:tracePt t="8159" x="2647950" y="831850"/>
          <p14:tracePt t="8167" x="2660650" y="831850"/>
          <p14:tracePt t="8272" x="2647950" y="831850"/>
          <p14:tracePt t="8285" x="2636838" y="842963"/>
          <p14:tracePt t="8292" x="2613025" y="842963"/>
          <p14:tracePt t="8300" x="2589213" y="855663"/>
          <p14:tracePt t="8308" x="2565400" y="855663"/>
          <p14:tracePt t="8316" x="2528888" y="855663"/>
          <p14:tracePt t="8325" x="2493963" y="855663"/>
          <p14:tracePt t="8333" x="2446338" y="855663"/>
          <p14:tracePt t="8334" x="2398713" y="855663"/>
          <p14:tracePt t="8342" x="2374900" y="855663"/>
          <p14:tracePt t="8349" x="2327275" y="855663"/>
          <p14:tracePt t="8358" x="2279650" y="855663"/>
          <p14:tracePt t="8366" x="2232025" y="855663"/>
          <p14:tracePt t="8375" x="2197100" y="855663"/>
          <p14:tracePt t="8376" x="2160588" y="855663"/>
          <p14:tracePt t="8383" x="2125663" y="855663"/>
          <p14:tracePt t="8391" x="2101850" y="855663"/>
          <p14:tracePt t="8399" x="2078038" y="855663"/>
          <p14:tracePt t="8408" x="2043113" y="855663"/>
          <p14:tracePt t="8416" x="2030413" y="855663"/>
          <p14:tracePt t="8424" x="2006600" y="855663"/>
          <p14:tracePt t="8426" x="1995488" y="855663"/>
          <p14:tracePt t="8433" x="1971675" y="855663"/>
          <p14:tracePt t="8441" x="1958975" y="855663"/>
          <p14:tracePt t="8449" x="1947863" y="855663"/>
          <p14:tracePt t="8475" x="1935163" y="855663"/>
          <p14:tracePt t="8531" x="1947863" y="855663"/>
          <p14:tracePt t="8538" x="1958975" y="855663"/>
          <p14:tracePt t="8545" x="1971675" y="855663"/>
          <p14:tracePt t="8566" x="1982788" y="855663"/>
          <p14:tracePt t="8573" x="1995488" y="855663"/>
          <p14:tracePt t="8587" x="2006600" y="855663"/>
          <p14:tracePt t="8594" x="2019300" y="855663"/>
          <p14:tracePt t="8601" x="2030413" y="855663"/>
          <p14:tracePt t="8622" x="2043113" y="855663"/>
          <p14:tracePt t="8636" x="2054225" y="842963"/>
          <p14:tracePt t="8671" x="2066925" y="842963"/>
          <p14:tracePt t="8735" x="2078038" y="842963"/>
          <p14:tracePt t="8742" x="2078038" y="855663"/>
          <p14:tracePt t="8756" x="2090738" y="855663"/>
          <p14:tracePt t="8784" x="2090738" y="866775"/>
          <p14:tracePt t="8790" x="2101850" y="866775"/>
          <p14:tracePt t="8805" x="2114550" y="879475"/>
          <p14:tracePt t="8819" x="2125663" y="879475"/>
          <p14:tracePt t="8826" x="2136775" y="879475"/>
          <p14:tracePt t="8833" x="2149475" y="890588"/>
          <p14:tracePt t="8840" x="2160588" y="890588"/>
          <p14:tracePt t="8847" x="2173288" y="890588"/>
          <p14:tracePt t="8854" x="2184400" y="903288"/>
          <p14:tracePt t="8861" x="2197100" y="903288"/>
          <p14:tracePt t="8868" x="2220913" y="914400"/>
          <p14:tracePt t="8875" x="2232025" y="914400"/>
          <p14:tracePt t="8882" x="2255838" y="927100"/>
          <p14:tracePt t="8890" x="2279650" y="927100"/>
          <p14:tracePt t="8899" x="2303463" y="927100"/>
          <p14:tracePt t="8907" x="2327275" y="927100"/>
          <p14:tracePt t="8915" x="2351088" y="927100"/>
          <p14:tracePt t="8923" x="2363788" y="938213"/>
          <p14:tracePt t="8924" x="2387600" y="938213"/>
          <p14:tracePt t="8932" x="2411413" y="950913"/>
          <p14:tracePt t="8940" x="2422525" y="950913"/>
          <p14:tracePt t="8948" x="2446338" y="950913"/>
          <p14:tracePt t="8956" x="2457450" y="950913"/>
          <p14:tracePt t="8965" x="2481263" y="950913"/>
          <p14:tracePt t="8966" x="2493963" y="950913"/>
          <p14:tracePt t="8973" x="2505075" y="950913"/>
          <p14:tracePt t="8981" x="2528888" y="950913"/>
          <p14:tracePt t="8994" x="2541588" y="950913"/>
          <p14:tracePt t="9001" x="2565400" y="950913"/>
          <p14:tracePt t="9016" x="2576513" y="950913"/>
          <p14:tracePt t="9023" x="2589213" y="950913"/>
          <p14:tracePt t="9029" x="2600325" y="950913"/>
          <p14:tracePt t="9043" x="2613025" y="950913"/>
          <p14:tracePt t="9050" x="2624138" y="950913"/>
          <p14:tracePt t="9064" x="2636838" y="950913"/>
          <p14:tracePt t="9086" x="2647950" y="950913"/>
          <p14:tracePt t="9121" x="2647950" y="938213"/>
          <p14:tracePt t="9135" x="2647950" y="927100"/>
          <p14:tracePt t="9149" x="2647950" y="914400"/>
          <p14:tracePt t="9170" x="2636838" y="903288"/>
          <p14:tracePt t="9184" x="2636838" y="890588"/>
          <p14:tracePt t="9198" x="2624138" y="890588"/>
          <p14:tracePt t="9212" x="2624138" y="879475"/>
          <p14:tracePt t="9219" x="2613025" y="879475"/>
          <p14:tracePt t="9226" x="2613025" y="866775"/>
          <p14:tracePt t="9247" x="2600325" y="866775"/>
          <p14:tracePt t="9261" x="2589213" y="855663"/>
          <p14:tracePt t="9275" x="2576513" y="855663"/>
          <p14:tracePt t="9296" x="2565400" y="855663"/>
          <p14:tracePt t="9303" x="2552700" y="855663"/>
          <p14:tracePt t="9339" x="2541588" y="855663"/>
          <p14:tracePt t="9352" x="2528888" y="855663"/>
          <p14:tracePt t="9437" x="2541588" y="855663"/>
          <p14:tracePt t="9472" x="2552700" y="855663"/>
          <p14:tracePt t="9478" x="2565400" y="855663"/>
          <p14:tracePt t="9507" x="2576513" y="855663"/>
          <p14:tracePt t="9514" x="2589213" y="855663"/>
          <p14:tracePt t="9535" x="2600325" y="855663"/>
          <p14:tracePt t="9563" x="2613025" y="855663"/>
          <p14:tracePt t="9584" x="2624138" y="855663"/>
          <p14:tracePt t="9612" x="2636838" y="855663"/>
          <p14:tracePt t="9633" x="2647950" y="855663"/>
          <p14:tracePt t="9647" x="2660650" y="855663"/>
          <p14:tracePt t="9682" x="2671763" y="855663"/>
          <p14:tracePt t="9696" x="2684463" y="855663"/>
          <p14:tracePt t="9760" x="2684463" y="866775"/>
          <p14:tracePt t="9780" x="2684463" y="879475"/>
          <p14:tracePt t="9844" x="2684463" y="890588"/>
          <p14:tracePt t="9886" x="2671763" y="903288"/>
          <p14:tracePt t="9928" x="2660650" y="903288"/>
          <p14:tracePt t="9949" x="2647950" y="914400"/>
          <p14:tracePt t="9970" x="2636838" y="914400"/>
          <p14:tracePt t="10005" x="2624138" y="914400"/>
          <p14:tracePt t="10012" x="2624138" y="927100"/>
          <p14:tracePt t="10040" x="2613025" y="938213"/>
          <p14:tracePt t="10090" x="2600325" y="950913"/>
          <p14:tracePt t="10118" x="2600325" y="962025"/>
          <p14:tracePt t="10132" x="2589213" y="962025"/>
          <p14:tracePt t="10146" x="2589213" y="974725"/>
          <p14:tracePt t="10152" x="2576513" y="974725"/>
          <p14:tracePt t="10202" x="2576513" y="985838"/>
          <p14:tracePt t="10237" x="2576513" y="998538"/>
          <p14:tracePt t="10279" x="2565400" y="998538"/>
          <p14:tracePt t="10602" x="2565400" y="985838"/>
          <p14:tracePt t="10630" x="2565400" y="974725"/>
          <p14:tracePt t="10637" x="2565400" y="962025"/>
          <p14:tracePt t="10651" x="2565400" y="950913"/>
          <p14:tracePt t="10672" x="2565400" y="938213"/>
          <p14:tracePt t="10679" x="2565400" y="927100"/>
          <p14:tracePt t="10707" x="2565400" y="914400"/>
          <p14:tracePt t="10721" x="2565400" y="903288"/>
          <p14:tracePt t="10742" x="2565400" y="890588"/>
          <p14:tracePt t="10771" x="2565400" y="879475"/>
          <p14:tracePt t="10862" x="2552700" y="879475"/>
          <p14:tracePt t="10883" x="2552700" y="890588"/>
          <p14:tracePt t="10904" x="2552700" y="903288"/>
          <p14:tracePt t="10918" x="2552700" y="914400"/>
          <p14:tracePt t="11423" x="2541588" y="914400"/>
          <p14:tracePt t="11430" x="2541588" y="927100"/>
          <p14:tracePt t="11437" x="2528888" y="927100"/>
          <p14:tracePt t="11444" x="2528888" y="938213"/>
          <p14:tracePt t="11458" x="2517775" y="938213"/>
          <p14:tracePt t="11465" x="2517775" y="950913"/>
          <p14:tracePt t="11479" x="2505075" y="962025"/>
          <p14:tracePt t="11487" x="2505075" y="974725"/>
          <p14:tracePt t="11494" x="2493963" y="974725"/>
          <p14:tracePt t="11507" x="2493963" y="985838"/>
          <p14:tracePt t="11514" x="2481263" y="985838"/>
          <p14:tracePt t="11521" x="2481263" y="998538"/>
          <p14:tracePt t="11535" x="2470150" y="998538"/>
          <p14:tracePt t="11550" x="2457450" y="1009650"/>
          <p14:tracePt t="11564" x="2457450" y="1022350"/>
          <p14:tracePt t="11585" x="2446338" y="1022350"/>
          <p14:tracePt t="11599" x="2446338" y="1033463"/>
          <p14:tracePt t="11613" x="2435225" y="1044575"/>
          <p14:tracePt t="11634" x="2435225" y="1057275"/>
          <p14:tracePt t="11662" x="2435225" y="1068388"/>
          <p14:tracePt t="11683" x="2435225" y="1081088"/>
          <p14:tracePt t="11788" x="2446338" y="1092200"/>
          <p14:tracePt t="11802" x="2457450" y="1104900"/>
          <p14:tracePt t="11809" x="2470150" y="1116013"/>
          <p14:tracePt t="11816" x="2481263" y="1116013"/>
          <p14:tracePt t="11823" x="2493963" y="1128713"/>
          <p14:tracePt t="11831" x="2517775" y="1152525"/>
          <p14:tracePt t="11837" x="2528888" y="1163638"/>
          <p14:tracePt t="11845" x="2541588" y="1163638"/>
          <p14:tracePt t="11852" x="2552700" y="1176338"/>
          <p14:tracePt t="11860" x="2565400" y="1187450"/>
          <p14:tracePt t="11868" x="2589213" y="1200150"/>
          <p14:tracePt t="11877" x="2600325" y="1200150"/>
          <p14:tracePt t="11885" x="2613025" y="1211263"/>
          <p14:tracePt t="11893" x="2647950" y="1223963"/>
          <p14:tracePt t="11901" x="2660650" y="1235075"/>
          <p14:tracePt t="11910" x="2671763" y="1235075"/>
          <p14:tracePt t="11918" x="2684463" y="1235075"/>
          <p14:tracePt t="11926" x="2695575" y="1247775"/>
          <p14:tracePt t="11936" x="2708275" y="1247775"/>
          <p14:tracePt t="11943" x="2719388" y="1258888"/>
          <p14:tracePt t="11957" x="2719388" y="1271588"/>
          <p14:tracePt t="11964" x="2732088" y="1271588"/>
          <p14:tracePt t="11978" x="2743200" y="1271588"/>
          <p14:tracePt t="11999" x="2754313" y="1271588"/>
          <p14:tracePt t="12090" x="2743200" y="1271588"/>
          <p14:tracePt t="12104" x="2732088" y="1271588"/>
          <p14:tracePt t="12132" x="2719388" y="1271588"/>
          <p14:tracePt t="12139" x="2708275" y="1271588"/>
          <p14:tracePt t="12146" x="2708275" y="1258888"/>
          <p14:tracePt t="12161" x="2695575" y="1258888"/>
          <p14:tracePt t="12168" x="2684463" y="1258888"/>
          <p14:tracePt t="12174" x="2684463" y="1247775"/>
          <p14:tracePt t="12181" x="2671763" y="1247775"/>
          <p14:tracePt t="12210" x="2660650" y="1247775"/>
          <p14:tracePt t="12231" x="2647950" y="1247775"/>
          <p14:tracePt t="12259" x="2636838" y="1247775"/>
          <p14:tracePt t="12420" x="2636838" y="1258888"/>
          <p14:tracePt t="12434" x="2636838" y="1271588"/>
          <p14:tracePt t="12469" x="2636838" y="1282700"/>
          <p14:tracePt t="12483" x="2636838" y="1295400"/>
          <p14:tracePt t="12518" x="2636838" y="1306513"/>
          <p14:tracePt t="12532" x="2636838" y="1319213"/>
          <p14:tracePt t="12546" x="2624138" y="1330325"/>
          <p14:tracePt t="12560" x="2613025" y="1343025"/>
          <p14:tracePt t="12568" x="2613025" y="1354138"/>
          <p14:tracePt t="12575" x="2613025" y="1366838"/>
          <p14:tracePt t="12581" x="2613025" y="1377950"/>
          <p14:tracePt t="12588" x="2600325" y="1389063"/>
          <p14:tracePt t="12595" x="2589213" y="1412875"/>
          <p14:tracePt t="12603" x="2576513" y="1436688"/>
          <p14:tracePt t="12610" x="2565400" y="1460500"/>
          <p14:tracePt t="12617" x="2565400" y="1473200"/>
          <p14:tracePt t="12625" x="2565400" y="1497013"/>
          <p14:tracePt t="12633" x="2565400" y="1508125"/>
          <p14:tracePt t="12642" x="2552700" y="1520825"/>
          <p14:tracePt t="12650" x="2541588" y="1531938"/>
          <p14:tracePt t="12659" x="2541588" y="1544638"/>
          <p14:tracePt t="12666" x="2528888" y="1555750"/>
          <p14:tracePt t="12675" x="2528888" y="1568450"/>
          <p14:tracePt t="12701" x="2528888" y="1579563"/>
          <p14:tracePt t="13010" x="2517775" y="1579563"/>
          <p14:tracePt t="13024" x="2505075" y="1579563"/>
          <p14:tracePt t="13031" x="2493963" y="1579563"/>
          <p14:tracePt t="13045" x="2481263" y="1579563"/>
          <p14:tracePt t="13052" x="2470150" y="1579563"/>
          <p14:tracePt t="13073" x="2457450" y="1579563"/>
          <p14:tracePt t="13080" x="2446338" y="1579563"/>
          <p14:tracePt t="13087" x="2435225" y="1579563"/>
          <p14:tracePt t="13122" x="2422525" y="1579563"/>
          <p14:tracePt t="13136" x="2411413" y="1579563"/>
          <p14:tracePt t="13523" x="2398713" y="1579563"/>
          <p14:tracePt t="13550" x="2387600" y="1579563"/>
          <p14:tracePt t="13571" x="2387600" y="1568450"/>
          <p14:tracePt t="13585" x="2374900" y="1568450"/>
          <p14:tracePt t="13600" x="2363788" y="1555750"/>
          <p14:tracePt t="13621" x="2351088" y="1555750"/>
          <p14:tracePt t="13656" x="2339975" y="1555750"/>
          <p14:tracePt t="13670" x="2327275" y="1555750"/>
          <p14:tracePt t="13698" x="2316163" y="1555750"/>
          <p14:tracePt t="13712" x="2303463" y="1555750"/>
          <p14:tracePt t="13719" x="2292350" y="1555750"/>
          <p14:tracePt t="13747" x="2279650" y="1555750"/>
          <p14:tracePt t="13754" x="2279650" y="1568450"/>
          <p14:tracePt t="13768" x="2268538" y="1568450"/>
          <p14:tracePt t="13796" x="2255838" y="1568450"/>
          <p14:tracePt t="13845" x="2255838" y="1579563"/>
          <p14:tracePt t="13866" x="2255838" y="1592263"/>
          <p14:tracePt t="13880" x="2255838" y="1603375"/>
          <p14:tracePt t="13902" x="2255838" y="1616075"/>
          <p14:tracePt t="13917" x="2255838" y="1627188"/>
          <p14:tracePt t="13923" x="2244725" y="1627188"/>
          <p14:tracePt t="13930" x="2244725" y="1639888"/>
          <p14:tracePt t="13937" x="2244725" y="1651000"/>
          <p14:tracePt t="13944" x="2232025" y="1663700"/>
          <p14:tracePt t="13951" x="2232025" y="1674813"/>
          <p14:tracePt t="13959" x="2232025" y="1687513"/>
          <p14:tracePt t="13966" x="2232025" y="1698625"/>
          <p14:tracePt t="13980" x="2220913" y="1722438"/>
          <p14:tracePt t="13994" x="2208213" y="1746250"/>
          <p14:tracePt t="14001" x="2197100" y="1746250"/>
          <p14:tracePt t="14008" x="2197100" y="1757363"/>
          <p14:tracePt t="14014" x="2197100" y="1770063"/>
          <p14:tracePt t="14022" x="2184400" y="1770063"/>
          <p14:tracePt t="14029" x="2184400" y="1793875"/>
          <p14:tracePt t="14036" x="2173288" y="1804988"/>
          <p14:tracePt t="14050" x="2160588" y="1817688"/>
          <p14:tracePt t="14057" x="2160588" y="1841500"/>
          <p14:tracePt t="14071" x="2160588" y="1852613"/>
          <p14:tracePt t="14078" x="2149475" y="1865313"/>
          <p14:tracePt t="14085" x="2149475" y="1876425"/>
          <p14:tracePt t="14092" x="2136775" y="1876425"/>
          <p14:tracePt t="14099" x="2136775" y="1889125"/>
          <p14:tracePt t="14106" x="2125663" y="1912938"/>
          <p14:tracePt t="14120" x="2125663" y="1924050"/>
          <p14:tracePt t="14127" x="2125663" y="1936750"/>
          <p14:tracePt t="14134" x="2125663" y="1947863"/>
          <p14:tracePt t="14141" x="2114550" y="1960563"/>
          <p14:tracePt t="14148" x="2114550" y="1971675"/>
          <p14:tracePt t="14156" x="2101850" y="1984375"/>
          <p14:tracePt t="14164" x="2101850" y="1995488"/>
          <p14:tracePt t="14173" x="2101850" y="2008188"/>
          <p14:tracePt t="14183" x="2101850" y="2032000"/>
          <p14:tracePt t="14191" x="2090738" y="2032000"/>
          <p14:tracePt t="14204" x="2090738" y="2043113"/>
          <p14:tracePt t="14211" x="2090738" y="2055813"/>
          <p14:tracePt t="14218" x="2078038" y="2066925"/>
          <p14:tracePt t="14254" x="2066925" y="2066925"/>
          <p14:tracePt t="14317" x="2066925" y="2055813"/>
          <p14:tracePt t="14331" x="2066925" y="2043113"/>
          <p14:tracePt t="14352" x="2078038" y="2032000"/>
          <p14:tracePt t="14359" x="2078038" y="2019300"/>
          <p14:tracePt t="14366" x="2090738" y="2019300"/>
          <p14:tracePt t="14380" x="2090738" y="2008188"/>
          <p14:tracePt t="14387" x="2090738" y="1995488"/>
          <p14:tracePt t="14401" x="2101850" y="1995488"/>
          <p14:tracePt t="14408" x="2101850" y="1984375"/>
          <p14:tracePt t="14415" x="2114550" y="1984375"/>
          <p14:tracePt t="14429" x="2114550" y="1971675"/>
          <p14:tracePt t="14443" x="2114550" y="1960563"/>
          <p14:tracePt t="14450" x="2125663" y="1960563"/>
          <p14:tracePt t="14464" x="2136775" y="1960563"/>
          <p14:tracePt t="14485" x="2149475" y="1960563"/>
          <p14:tracePt t="14598" x="2149475" y="1971675"/>
          <p14:tracePt t="14605" x="2136775" y="1971675"/>
          <p14:tracePt t="14625" x="2125663" y="1984375"/>
          <p14:tracePt t="14661" x="2114550" y="1995488"/>
          <p14:tracePt t="14675" x="2101850" y="2008188"/>
          <p14:tracePt t="14703" x="2090738" y="2008188"/>
          <p14:tracePt t="14710" x="2078038" y="2019300"/>
          <p14:tracePt t="14724" x="2066925" y="2032000"/>
          <p14:tracePt t="14738" x="2054225" y="2032000"/>
          <p14:tracePt t="14745" x="2043113" y="2032000"/>
          <p14:tracePt t="14759" x="2043113" y="2043113"/>
          <p14:tracePt t="14766" x="2030413" y="2043113"/>
          <p14:tracePt t="14773" x="2019300" y="2055813"/>
          <p14:tracePt t="14780" x="2006600" y="2055813"/>
          <p14:tracePt t="14787" x="2006600" y="2066925"/>
          <p14:tracePt t="14794" x="1995488" y="2066925"/>
          <p14:tracePt t="14801" x="1982788" y="2066925"/>
          <p14:tracePt t="14815" x="1971675" y="2066925"/>
          <p14:tracePt t="14822" x="1958975" y="2078038"/>
          <p14:tracePt t="14830" x="1947863" y="2078038"/>
          <p14:tracePt t="14836" x="1947863" y="2090738"/>
          <p14:tracePt t="14843" x="1935163" y="2090738"/>
          <p14:tracePt t="14850" x="1924050" y="2090738"/>
          <p14:tracePt t="14871" x="1911350" y="2101850"/>
          <p14:tracePt t="14878" x="1900238" y="2101850"/>
          <p14:tracePt t="14885" x="1887538" y="2101850"/>
          <p14:tracePt t="14892" x="1887538" y="2114550"/>
          <p14:tracePt t="14899" x="1876425" y="2114550"/>
          <p14:tracePt t="14907" x="1863725" y="2114550"/>
          <p14:tracePt t="14942" x="1852613" y="2114550"/>
          <p14:tracePt t="14955" x="1839913" y="2114550"/>
          <p14:tracePt t="14977" x="1828800" y="2114550"/>
          <p14:tracePt t="15068" x="1817688" y="2114550"/>
          <p14:tracePt t="15103" x="1804988" y="2114550"/>
          <p14:tracePt t="15159" x="1793875" y="2114550"/>
          <p14:tracePt t="15180" x="1781175" y="2114550"/>
          <p14:tracePt t="15236" x="1770063" y="2114550"/>
          <p14:tracePt t="15250" x="1757363" y="2114550"/>
          <p14:tracePt t="15264" x="1746250" y="2114550"/>
          <p14:tracePt t="15278" x="1746250" y="2125663"/>
          <p14:tracePt t="15299" x="1733550" y="2125663"/>
          <p14:tracePt t="15314" x="1722438" y="2125663"/>
          <p14:tracePt t="15321" x="1722438" y="2138363"/>
          <p14:tracePt t="21905" x="1839913" y="1912938"/>
          <p14:tracePt t="21912" x="2078038" y="1401763"/>
          <p14:tracePt t="21919" x="2316163" y="938213"/>
          <p14:tracePt t="21926" x="2541588" y="474663"/>
          <p14:tracePt t="21934" x="2767013" y="825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18281" y="4732003"/>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Straight Connector 8">
            <a:extLst>
              <a:ext uri="{FF2B5EF4-FFF2-40B4-BE49-F238E27FC236}">
                <a16:creationId xmlns:a16="http://schemas.microsoft.com/office/drawing/2014/main" id="{484DA761-1A8B-1F38-DDC9-07515CAFE334}"/>
              </a:ext>
            </a:extLst>
          </p:cNvPr>
          <p:cNvCxnSpPr/>
          <p:nvPr/>
        </p:nvCxnSpPr>
        <p:spPr>
          <a:xfrm>
            <a:off x="3973485" y="3116"/>
            <a:ext cx="0" cy="5143500"/>
          </a:xfrm>
          <a:prstGeom prst="line">
            <a:avLst/>
          </a:prstGeom>
          <a:ln>
            <a:solidFill>
              <a:schemeClr val="tx2"/>
            </a:solidFill>
          </a:ln>
          <a:effectLst>
            <a:glow rad="228600">
              <a:schemeClr val="accent3">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5B66B04-8EA8-CD49-0323-A2CEFAAB6E45}"/>
              </a:ext>
            </a:extLst>
          </p:cNvPr>
          <p:cNvSpPr txBox="1"/>
          <p:nvPr/>
        </p:nvSpPr>
        <p:spPr>
          <a:xfrm>
            <a:off x="481807" y="124691"/>
            <a:ext cx="3134229" cy="707886"/>
          </a:xfrm>
          <a:prstGeom prst="rect">
            <a:avLst/>
          </a:prstGeom>
          <a:noFill/>
        </p:spPr>
        <p:txBody>
          <a:bodyPr wrap="square" rtlCol="0">
            <a:spAutoFit/>
          </a:bodyPr>
          <a:lstStyle/>
          <a:p>
            <a:pPr algn="ctr"/>
            <a:r>
              <a:rPr lang="en-US" sz="4000" dirty="0"/>
              <a:t>Task</a:t>
            </a:r>
          </a:p>
        </p:txBody>
      </p:sp>
      <p:sp>
        <p:nvSpPr>
          <p:cNvPr id="11" name="TextBox 10">
            <a:extLst>
              <a:ext uri="{FF2B5EF4-FFF2-40B4-BE49-F238E27FC236}">
                <a16:creationId xmlns:a16="http://schemas.microsoft.com/office/drawing/2014/main" id="{D3B7E2E5-DC0F-1C0E-0BA7-07EB37C911E2}"/>
              </a:ext>
            </a:extLst>
          </p:cNvPr>
          <p:cNvSpPr txBox="1"/>
          <p:nvPr/>
        </p:nvSpPr>
        <p:spPr>
          <a:xfrm>
            <a:off x="4572000" y="124691"/>
            <a:ext cx="3134229" cy="707886"/>
          </a:xfrm>
          <a:prstGeom prst="rect">
            <a:avLst/>
          </a:prstGeom>
          <a:noFill/>
        </p:spPr>
        <p:txBody>
          <a:bodyPr wrap="square" rtlCol="0">
            <a:spAutoFit/>
          </a:bodyPr>
          <a:lstStyle/>
          <a:p>
            <a:pPr algn="ctr"/>
            <a:r>
              <a:rPr lang="en-US" sz="4000" dirty="0"/>
              <a:t>Solution</a:t>
            </a:r>
          </a:p>
        </p:txBody>
      </p:sp>
      <p:pic>
        <p:nvPicPr>
          <p:cNvPr id="5" name="Picture 4">
            <a:extLst>
              <a:ext uri="{FF2B5EF4-FFF2-40B4-BE49-F238E27FC236}">
                <a16:creationId xmlns:a16="http://schemas.microsoft.com/office/drawing/2014/main" id="{4075CA97-8005-8750-6CDC-43BD4EBA671B}"/>
              </a:ext>
            </a:extLst>
          </p:cNvPr>
          <p:cNvPicPr>
            <a:picLocks noChangeAspect="1"/>
          </p:cNvPicPr>
          <p:nvPr/>
        </p:nvPicPr>
        <p:blipFill>
          <a:blip r:embed="rId5"/>
          <a:stretch>
            <a:fillRect/>
          </a:stretch>
        </p:blipFill>
        <p:spPr>
          <a:xfrm>
            <a:off x="689111" y="870750"/>
            <a:ext cx="2778575" cy="4046220"/>
          </a:xfrm>
          <a:prstGeom prst="rect">
            <a:avLst/>
          </a:prstGeom>
        </p:spPr>
      </p:pic>
      <p:sp>
        <p:nvSpPr>
          <p:cNvPr id="7" name="TextBox 6">
            <a:extLst>
              <a:ext uri="{FF2B5EF4-FFF2-40B4-BE49-F238E27FC236}">
                <a16:creationId xmlns:a16="http://schemas.microsoft.com/office/drawing/2014/main" id="{C01EBE8A-3965-70E9-CBB0-19D96D78D8CD}"/>
              </a:ext>
            </a:extLst>
          </p:cNvPr>
          <p:cNvSpPr txBox="1"/>
          <p:nvPr/>
        </p:nvSpPr>
        <p:spPr>
          <a:xfrm>
            <a:off x="78659" y="111690"/>
            <a:ext cx="522059" cy="1015663"/>
          </a:xfrm>
          <a:prstGeom prst="rect">
            <a:avLst/>
          </a:prstGeom>
          <a:noFill/>
        </p:spPr>
        <p:txBody>
          <a:bodyPr wrap="square" rtlCol="0">
            <a:spAutoFit/>
          </a:bodyPr>
          <a:lstStyle/>
          <a:p>
            <a:pPr algn="ctr"/>
            <a:r>
              <a:rPr lang="en-US" sz="6000" dirty="0"/>
              <a:t>2</a:t>
            </a:r>
          </a:p>
        </p:txBody>
      </p:sp>
      <p:pic>
        <p:nvPicPr>
          <p:cNvPr id="3" name="Picture 2">
            <a:extLst>
              <a:ext uri="{FF2B5EF4-FFF2-40B4-BE49-F238E27FC236}">
                <a16:creationId xmlns:a16="http://schemas.microsoft.com/office/drawing/2014/main" id="{F3463D35-2225-0019-C1A2-0A9DFA12D6AA}"/>
              </a:ext>
            </a:extLst>
          </p:cNvPr>
          <p:cNvPicPr>
            <a:picLocks noChangeAspect="1"/>
          </p:cNvPicPr>
          <p:nvPr/>
        </p:nvPicPr>
        <p:blipFill>
          <a:blip r:embed="rId6"/>
          <a:stretch>
            <a:fillRect/>
          </a:stretch>
        </p:blipFill>
        <p:spPr>
          <a:xfrm>
            <a:off x="4153066" y="1060197"/>
            <a:ext cx="4067743" cy="3810532"/>
          </a:xfrm>
          <a:prstGeom prst="rect">
            <a:avLst/>
          </a:prstGeom>
        </p:spPr>
      </p:pic>
      <p:pic>
        <p:nvPicPr>
          <p:cNvPr id="16" name="Audio 15">
            <a:hlinkClick r:id="" action="ppaction://media"/>
            <a:extLst>
              <a:ext uri="{FF2B5EF4-FFF2-40B4-BE49-F238E27FC236}">
                <a16:creationId xmlns:a16="http://schemas.microsoft.com/office/drawing/2014/main" id="{A634F420-52B9-6453-9A19-31FDC60D798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98744990"/>
      </p:ext>
    </p:extLst>
  </p:cSld>
  <p:clrMapOvr>
    <a:masterClrMapping/>
  </p:clrMapOvr>
  <mc:AlternateContent xmlns:mc="http://schemas.openxmlformats.org/markup-compatibility/2006">
    <mc:Choice xmlns:p14="http://schemas.microsoft.com/office/powerpoint/2010/main" Requires="p14">
      <p:transition spd="slow" p14:dur="2000" advTm="19996"/>
    </mc:Choice>
    <mc:Fallback>
      <p:transition spd="slow" advTm="19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690" x="6411913" y="1436688"/>
          <p14:tracePt t="697" x="6353175" y="1436688"/>
          <p14:tracePt t="704" x="6270625" y="1436688"/>
          <p14:tracePt t="710" x="6138863" y="1412875"/>
          <p14:tracePt t="717" x="5973763" y="1412875"/>
          <p14:tracePt t="725" x="5748338" y="1401763"/>
          <p14:tracePt t="732" x="5510213" y="1389063"/>
          <p14:tracePt t="740" x="5213350" y="1366838"/>
          <p14:tracePt t="747" x="4951413" y="1343025"/>
          <p14:tracePt t="756" x="4725988" y="1306513"/>
          <p14:tracePt t="764" x="4513263" y="1306513"/>
          <p14:tracePt t="773" x="4310063" y="1282700"/>
          <p14:tracePt t="774" x="4108450" y="1258888"/>
          <p14:tracePt t="781" x="3930650" y="1247775"/>
          <p14:tracePt t="789" x="3740150" y="1223963"/>
          <p14:tracePt t="797" x="3562350" y="1211263"/>
          <p14:tracePt t="806" x="3384550" y="1176338"/>
          <p14:tracePt t="814" x="3206750" y="1163638"/>
          <p14:tracePt t="823" x="2886075" y="1116013"/>
          <p14:tracePt t="831" x="2743200" y="1104900"/>
          <p14:tracePt t="839" x="2624138" y="1081088"/>
          <p14:tracePt t="847" x="2517775" y="1081088"/>
          <p14:tracePt t="856" x="2435225" y="1068388"/>
          <p14:tracePt t="864" x="2351088" y="1068388"/>
          <p14:tracePt t="865" x="2292350" y="1057275"/>
          <p14:tracePt t="873" x="2244725" y="1057275"/>
          <p14:tracePt t="880" x="2220913" y="1057275"/>
          <p14:tracePt t="889" x="2173288" y="1057275"/>
          <p14:tracePt t="897" x="2136775" y="1057275"/>
          <p14:tracePt t="906" x="2101850" y="1057275"/>
          <p14:tracePt t="907" x="2090738" y="1057275"/>
          <p14:tracePt t="915" x="2054225" y="1057275"/>
          <p14:tracePt t="922" x="2043113" y="1057275"/>
          <p14:tracePt t="930" x="2019300" y="1057275"/>
          <p14:tracePt t="938" x="1995488" y="1057275"/>
          <p14:tracePt t="949" x="1971675" y="1057275"/>
          <p14:tracePt t="956" x="1958975" y="1068388"/>
          <p14:tracePt t="970" x="1947863" y="1068388"/>
          <p14:tracePt t="991" x="1935163" y="1081088"/>
          <p14:tracePt t="1012" x="1935163" y="1092200"/>
          <p14:tracePt t="1041" x="1947863" y="1092200"/>
          <p14:tracePt t="1055" x="1958975" y="1092200"/>
          <p14:tracePt t="1068" x="1971675" y="1092200"/>
          <p14:tracePt t="1075" x="1982788" y="1092200"/>
          <p14:tracePt t="1104" x="1995488" y="1092200"/>
          <p14:tracePt t="1111" x="2006600" y="1092200"/>
          <p14:tracePt t="1146" x="2019300" y="1092200"/>
          <p14:tracePt t="1160" x="2030413" y="1092200"/>
          <p14:tracePt t="1174" x="2043113" y="1092200"/>
          <p14:tracePt t="1209" x="2054225" y="1092200"/>
          <p14:tracePt t="1230" x="2066925" y="1092200"/>
          <p14:tracePt t="1265" x="2078038" y="1092200"/>
          <p14:tracePt t="1300" x="2090738" y="1092200"/>
          <p14:tracePt t="1321" x="2101850" y="1092200"/>
          <p14:tracePt t="1356" x="2114550" y="1092200"/>
          <p14:tracePt t="1651" x="2114550" y="1104900"/>
          <p14:tracePt t="1665" x="2114550" y="1116013"/>
          <p14:tracePt t="1679" x="2101850" y="1116013"/>
          <p14:tracePt t="1693" x="2090738" y="1128713"/>
          <p14:tracePt t="1700" x="2090738" y="1139825"/>
          <p14:tracePt t="1707" x="2078038" y="1152525"/>
          <p14:tracePt t="1721" x="2066925" y="1152525"/>
          <p14:tracePt t="1728" x="2066925" y="1176338"/>
          <p14:tracePt t="1735" x="2054225" y="1187450"/>
          <p14:tracePt t="1749" x="2043113" y="1211263"/>
          <p14:tracePt t="1756" x="2030413" y="1223963"/>
          <p14:tracePt t="1763" x="2019300" y="1223963"/>
          <p14:tracePt t="1771" x="2019300" y="1235075"/>
          <p14:tracePt t="1777" x="2019300" y="1247775"/>
          <p14:tracePt t="1784" x="2006600" y="1247775"/>
          <p14:tracePt t="1791" x="1995488" y="1247775"/>
          <p14:tracePt t="1798" x="1995488" y="1258888"/>
          <p14:tracePt t="1805" x="1995488" y="1271588"/>
          <p14:tracePt t="1813" x="1982788" y="1282700"/>
          <p14:tracePt t="1826" x="1971675" y="1282700"/>
          <p14:tracePt t="1833" x="1971675" y="1295400"/>
          <p14:tracePt t="1841" x="1958975" y="1306513"/>
          <p14:tracePt t="1854" x="1958975" y="1319213"/>
          <p14:tracePt t="1868" x="1958975" y="1330325"/>
          <p14:tracePt t="1876" x="1947863" y="1330325"/>
          <p14:tracePt t="1882" x="1947863" y="1343025"/>
          <p14:tracePt t="1897" x="1935163" y="1343025"/>
          <p14:tracePt t="1904" x="1935163" y="1354138"/>
          <p14:tracePt t="1918" x="1935163" y="1366838"/>
          <p14:tracePt t="1939" x="1924050" y="1366838"/>
          <p14:tracePt t="1995" x="1924050" y="1377950"/>
          <p14:tracePt t="2009" x="1924050" y="1389063"/>
          <p14:tracePt t="2030" x="1924050" y="1401763"/>
          <p14:tracePt t="2037" x="1924050" y="1412875"/>
          <p14:tracePt t="2044" x="1924050" y="1425575"/>
          <p14:tracePt t="2058" x="1924050" y="1436688"/>
          <p14:tracePt t="2065" x="1924050" y="1449388"/>
          <p14:tracePt t="2072" x="1924050" y="1460500"/>
          <p14:tracePt t="2079" x="1924050" y="1473200"/>
          <p14:tracePt t="2086" x="1924050" y="1484313"/>
          <p14:tracePt t="2093" x="1924050" y="1508125"/>
          <p14:tracePt t="2100" x="1924050" y="1531938"/>
          <p14:tracePt t="2107" x="1924050" y="1544638"/>
          <p14:tracePt t="2114" x="1924050" y="1579563"/>
          <p14:tracePt t="2121" x="1924050" y="1616075"/>
          <p14:tracePt t="2128" x="1924050" y="1627188"/>
          <p14:tracePt t="2137" x="1924050" y="1663700"/>
          <p14:tracePt t="2145" x="1924050" y="1698625"/>
          <p14:tracePt t="2153" x="1924050" y="1722438"/>
          <p14:tracePt t="2161" x="1924050" y="1757363"/>
          <p14:tracePt t="2170" x="1911350" y="1817688"/>
          <p14:tracePt t="2178" x="1911350" y="1852613"/>
          <p14:tracePt t="2187" x="1911350" y="1889125"/>
          <p14:tracePt t="2195" x="1911350" y="1912938"/>
          <p14:tracePt t="2203" x="1900238" y="1960563"/>
          <p14:tracePt t="2212" x="1900238" y="1995488"/>
          <p14:tracePt t="2213" x="1887538" y="2032000"/>
          <p14:tracePt t="2220" x="1887538" y="2066925"/>
          <p14:tracePt t="2228" x="1887538" y="2114550"/>
          <p14:tracePt t="2236" x="1876425" y="2162175"/>
          <p14:tracePt t="2245" x="1876425" y="2209800"/>
          <p14:tracePt t="2253" x="1863725" y="2233613"/>
          <p14:tracePt t="2255" x="1863725" y="2268538"/>
          <p14:tracePt t="2262" x="1852613" y="2316163"/>
          <p14:tracePt t="2270" x="1852613" y="2352675"/>
          <p14:tracePt t="2278" x="1852613" y="2363788"/>
          <p14:tracePt t="2287" x="1852613" y="2400300"/>
          <p14:tracePt t="2295" x="1852613" y="2411413"/>
          <p14:tracePt t="2303" x="1852613" y="2459038"/>
          <p14:tracePt t="2311" x="1852613" y="2470150"/>
          <p14:tracePt t="2320" x="1852613" y="2482850"/>
          <p14:tracePt t="2328" x="1852613" y="2493963"/>
          <p14:tracePt t="2336" x="1852613" y="2506663"/>
          <p14:tracePt t="2345" x="1852613" y="2517775"/>
          <p14:tracePt t="2353" x="1852613" y="2530475"/>
          <p14:tracePt t="2354" x="1863725" y="2541588"/>
          <p14:tracePt t="2361" x="1863725" y="2565400"/>
          <p14:tracePt t="2375" x="1876425" y="2589213"/>
          <p14:tracePt t="2382" x="1887538" y="2601913"/>
          <p14:tracePt t="2389" x="1900238" y="2601913"/>
          <p14:tracePt t="2396" x="1911350" y="2625725"/>
          <p14:tracePt t="2404" x="1924050" y="2636838"/>
          <p14:tracePt t="2411" x="1947863" y="2636838"/>
          <p14:tracePt t="2419" x="1947863" y="2649538"/>
          <p14:tracePt t="2428" x="1971675" y="2660650"/>
          <p14:tracePt t="2436" x="1995488" y="2660650"/>
          <p14:tracePt t="2445" x="2054225" y="2673350"/>
          <p14:tracePt t="2453" x="2090738" y="2673350"/>
          <p14:tracePt t="2461" x="2125663" y="2660650"/>
          <p14:tracePt t="2470" x="2197100" y="2649538"/>
          <p14:tracePt t="2478" x="2255838" y="2636838"/>
          <p14:tracePt t="2486" x="2303463" y="2613025"/>
          <p14:tracePt t="2487" x="2374900" y="2578100"/>
          <p14:tracePt t="2495" x="2446338" y="2554288"/>
          <p14:tracePt t="2502" x="2481263" y="2530475"/>
          <p14:tracePt t="2511" x="2528888" y="2506663"/>
          <p14:tracePt t="2519" x="2552700" y="2482850"/>
          <p14:tracePt t="2528" x="2576513" y="2482850"/>
          <p14:tracePt t="2529" x="2600325" y="2459038"/>
          <p14:tracePt t="2537" x="2624138" y="2446338"/>
          <p14:tracePt t="2544" x="2624138" y="2422525"/>
          <p14:tracePt t="2553" x="2636838" y="2411413"/>
          <p14:tracePt t="2561" x="2647950" y="2411413"/>
          <p14:tracePt t="2570" x="2647950" y="2400300"/>
          <p14:tracePt t="2578" x="2647950" y="2387600"/>
          <p14:tracePt t="2593" x="2647950" y="2376488"/>
          <p14:tracePt t="2600" x="2647950" y="2363788"/>
          <p14:tracePt t="2614" x="2636838" y="2352675"/>
          <p14:tracePt t="2621" x="2624138" y="2352675"/>
          <p14:tracePt t="2628" x="2600325" y="2339975"/>
          <p14:tracePt t="2635" x="2589213" y="2328863"/>
          <p14:tracePt t="2642" x="2552700" y="2316163"/>
          <p14:tracePt t="2649" x="2528888" y="2292350"/>
          <p14:tracePt t="2655" x="2481263" y="2281238"/>
          <p14:tracePt t="2663" x="2446338" y="2281238"/>
          <p14:tracePt t="2669" x="2411413" y="2268538"/>
          <p14:tracePt t="2678" x="2351088" y="2244725"/>
          <p14:tracePt t="2686" x="2316163" y="2233613"/>
          <p14:tracePt t="2694" x="2268538" y="2220913"/>
          <p14:tracePt t="2703" x="2197100" y="2185988"/>
          <p14:tracePt t="2711" x="2136775" y="2173288"/>
          <p14:tracePt t="2712" x="2066925" y="2162175"/>
          <p14:tracePt t="2719" x="2006600" y="2138363"/>
          <p14:tracePt t="2727" x="1935163" y="2125663"/>
          <p14:tracePt t="2736" x="1852613" y="2125663"/>
          <p14:tracePt t="2744" x="1793875" y="2125663"/>
          <p14:tracePt t="2752" x="1746250" y="2125663"/>
          <p14:tracePt t="2761" x="1662113" y="2125663"/>
          <p14:tracePt t="2769" x="1627188" y="2125663"/>
          <p14:tracePt t="2777" x="1590675" y="2138363"/>
          <p14:tracePt t="2785" x="1566863" y="2149475"/>
          <p14:tracePt t="2794" x="1531938" y="2162175"/>
          <p14:tracePt t="2802" x="1497013" y="2173288"/>
          <p14:tracePt t="2803" x="1460500" y="2209800"/>
          <p14:tracePt t="2811" x="1425575" y="2244725"/>
          <p14:tracePt t="2819" x="1377950" y="2281238"/>
          <p14:tracePt t="2827" x="1330325" y="2339975"/>
          <p14:tracePt t="2835" x="1270000" y="2422525"/>
          <p14:tracePt t="2844" x="1211263" y="2517775"/>
          <p14:tracePt t="2845" x="1163638" y="2589213"/>
          <p14:tracePt t="2852" x="1116013" y="2673350"/>
          <p14:tracePt t="2860" x="1092200" y="2743200"/>
          <p14:tracePt t="2869" x="1068388" y="2790825"/>
          <p14:tracePt t="2877" x="1057275" y="2851150"/>
          <p14:tracePt t="2885" x="1044575" y="2922588"/>
          <p14:tracePt t="2894" x="1020763" y="3028950"/>
          <p14:tracePt t="2902" x="1020763" y="3087688"/>
          <p14:tracePt t="2910" x="1009650" y="3135313"/>
          <p14:tracePt t="2919" x="1009650" y="3182938"/>
          <p14:tracePt t="2927" x="1009650" y="3230563"/>
          <p14:tracePt t="2936" x="1009650" y="3254375"/>
          <p14:tracePt t="2937" x="1009650" y="3290888"/>
          <p14:tracePt t="2944" x="1009650" y="3314700"/>
          <p14:tracePt t="2958" x="1009650" y="3338513"/>
          <p14:tracePt t="2964" x="1020763" y="3349625"/>
          <p14:tracePt t="2978" x="1033463" y="3362325"/>
          <p14:tracePt t="2986" x="1044575" y="3362325"/>
          <p14:tracePt t="2992" x="1057275" y="3362325"/>
          <p14:tracePt t="2999" x="1068388" y="3362325"/>
          <p14:tracePt t="3007" x="1081088" y="3362325"/>
          <p14:tracePt t="3014" x="1092200" y="3362325"/>
          <p14:tracePt t="3021" x="1116013" y="3362325"/>
          <p14:tracePt t="3027" x="1128713" y="3362325"/>
          <p14:tracePt t="3035" x="1152525" y="3349625"/>
          <p14:tracePt t="3043" x="1163638" y="3349625"/>
          <p14:tracePt t="3051" x="1176338" y="3325813"/>
          <p14:tracePt t="3061" x="1200150" y="3314700"/>
          <p14:tracePt t="3068" x="1211263" y="3302000"/>
          <p14:tracePt t="3070" x="1222375" y="3302000"/>
          <p14:tracePt t="3077" x="1246188" y="3278188"/>
          <p14:tracePt t="3085" x="1258888" y="3254375"/>
          <p14:tracePt t="3093" x="1270000" y="3243263"/>
          <p14:tracePt t="3102" x="1282700" y="3230563"/>
          <p14:tracePt t="3110" x="1282700" y="3206750"/>
          <p14:tracePt t="3119" x="1306513" y="3182938"/>
          <p14:tracePt t="3126" x="1306513" y="3159125"/>
          <p14:tracePt t="3135" x="1317625" y="3148013"/>
          <p14:tracePt t="3143" x="1317625" y="3124200"/>
          <p14:tracePt t="3151" x="1317625" y="3111500"/>
          <p14:tracePt t="3160" x="1317625" y="3100388"/>
          <p14:tracePt t="3161" x="1317625" y="3076575"/>
          <p14:tracePt t="3168" x="1317625" y="3065463"/>
          <p14:tracePt t="3176" x="1317625" y="3052763"/>
          <p14:tracePt t="3185" x="1317625" y="3028950"/>
          <p14:tracePt t="3193" x="1306513" y="3028950"/>
          <p14:tracePt t="3202" x="1293813" y="3005138"/>
          <p14:tracePt t="3210" x="1293813" y="2981325"/>
          <p14:tracePt t="3218" x="1282700" y="2970213"/>
          <p14:tracePt t="3226" x="1270000" y="2946400"/>
          <p14:tracePt t="3234" x="1246188" y="2946400"/>
          <p14:tracePt t="3243" x="1246188" y="2933700"/>
          <p14:tracePt t="3251" x="1235075" y="2922588"/>
          <p14:tracePt t="3252" x="1211263" y="2909888"/>
          <p14:tracePt t="3266" x="1187450" y="2898775"/>
          <p14:tracePt t="3273" x="1176338" y="2898775"/>
          <p14:tracePt t="3280" x="1163638" y="2898775"/>
          <p14:tracePt t="3287" x="1152525" y="2898775"/>
          <p14:tracePt t="3294" x="1139825" y="2898775"/>
          <p14:tracePt t="3301" x="1128713" y="2898775"/>
          <p14:tracePt t="3309" x="1116013" y="2898775"/>
          <p14:tracePt t="3329" x="1104900" y="2898775"/>
          <p14:tracePt t="3336" x="1092200" y="2898775"/>
          <p14:tracePt t="3351" x="1092200" y="2909888"/>
          <p14:tracePt t="3365" x="1092200" y="2922588"/>
          <p14:tracePt t="3378" x="1092200" y="2933700"/>
          <p14:tracePt t="3385" x="1092200" y="2946400"/>
          <p14:tracePt t="3393" x="1104900" y="2957513"/>
          <p14:tracePt t="3407" x="1116013" y="2957513"/>
          <p14:tracePt t="3414" x="1128713" y="2957513"/>
          <p14:tracePt t="3421" x="1139825" y="2970213"/>
          <p14:tracePt t="3428" x="1176338" y="2981325"/>
          <p14:tracePt t="3435" x="1200150" y="2981325"/>
          <p14:tracePt t="3441" x="1235075" y="2994025"/>
          <p14:tracePt t="3449" x="1282700" y="2994025"/>
          <p14:tracePt t="3456" x="1341438" y="2994025"/>
          <p14:tracePt t="3463" x="1401763" y="2994025"/>
          <p14:tracePt t="3470" x="1484313" y="2994025"/>
          <p14:tracePt t="3477" x="1543050" y="2994025"/>
          <p14:tracePt t="3484" x="1627188" y="2970213"/>
          <p14:tracePt t="3493" x="1698625" y="2957513"/>
          <p14:tracePt t="3501" x="1746250" y="2933700"/>
          <p14:tracePt t="3510" x="1804988" y="2922588"/>
          <p14:tracePt t="3518" x="1852613" y="2898775"/>
          <p14:tracePt t="3519" x="1887538" y="2874963"/>
          <p14:tracePt t="3526" x="1924050" y="2851150"/>
          <p14:tracePt t="3534" x="1947863" y="2851150"/>
          <p14:tracePt t="3542" x="1958975" y="2827338"/>
          <p14:tracePt t="3551" x="1995488" y="2803525"/>
          <p14:tracePt t="3559" x="2006600" y="2790825"/>
          <p14:tracePt t="3568" x="2019300" y="2779713"/>
          <p14:tracePt t="3576" x="2030413" y="2755900"/>
          <p14:tracePt t="3584" x="2043113" y="2743200"/>
          <p14:tracePt t="3596" x="2043113" y="2720975"/>
          <p14:tracePt t="3610" x="2043113" y="2708275"/>
          <p14:tracePt t="3617" x="2043113" y="2697163"/>
          <p14:tracePt t="3624" x="2030413" y="2684463"/>
          <p14:tracePt t="3631" x="2030413" y="2673350"/>
          <p14:tracePt t="3638" x="2019300" y="2660650"/>
          <p14:tracePt t="3645" x="1995488" y="2649538"/>
          <p14:tracePt t="3652" x="1982788" y="2649538"/>
          <p14:tracePt t="3659" x="1958975" y="2636838"/>
          <p14:tracePt t="3667" x="1935163" y="2636838"/>
          <p14:tracePt t="3675" x="1911350" y="2625725"/>
          <p14:tracePt t="3684" x="1887538" y="2613025"/>
          <p14:tracePt t="3692" x="1852613" y="2613025"/>
          <p14:tracePt t="3701" x="1828800" y="2601913"/>
          <p14:tracePt t="3702" x="1793875" y="2601913"/>
          <p14:tracePt t="3709" x="1757363" y="2601913"/>
          <p14:tracePt t="3717" x="1733550" y="2601913"/>
          <p14:tracePt t="3725" x="1709738" y="2601913"/>
          <p14:tracePt t="3734" x="1685925" y="2601913"/>
          <p14:tracePt t="3742" x="1674813" y="2601913"/>
          <p14:tracePt t="3743" x="1651000" y="2613025"/>
          <p14:tracePt t="3751" x="1638300" y="2613025"/>
          <p14:tracePt t="3759" x="1627188" y="2613025"/>
          <p14:tracePt t="3767" x="1614488" y="2613025"/>
          <p14:tracePt t="3775" x="1603375" y="2613025"/>
          <p14:tracePt t="3784" x="1603375" y="2625725"/>
          <p14:tracePt t="3792" x="1603375" y="2636838"/>
          <p14:tracePt t="3800" x="1590675" y="2636838"/>
          <p14:tracePt t="3813" x="1590675" y="2649538"/>
          <p14:tracePt t="3842" x="1590675" y="2660650"/>
          <p14:tracePt t="3870" x="1603375" y="2660650"/>
          <p14:tracePt t="3884" x="1614488" y="2660650"/>
          <p14:tracePt t="3905" x="1627188" y="2660650"/>
          <p14:tracePt t="3919" x="1638300" y="2660650"/>
          <p14:tracePt t="3926" x="1651000" y="2660650"/>
          <p14:tracePt t="3961" x="1662113" y="2660650"/>
          <p14:tracePt t="3968" x="1662113" y="2649538"/>
          <p14:tracePt t="3975" x="1674813" y="2649538"/>
          <p14:tracePt t="3989" x="1674813" y="2636838"/>
          <p14:tracePt t="4003" x="1674813" y="2625725"/>
          <p14:tracePt t="4010" x="1685925" y="2625725"/>
          <p14:tracePt t="4024" x="1698625" y="2625725"/>
          <p14:tracePt t="4038" x="1698625" y="2613025"/>
          <p14:tracePt t="4052" x="1698625" y="2601913"/>
          <p14:tracePt t="4080" x="1698625" y="2589213"/>
          <p14:tracePt t="4094" x="1698625" y="2578100"/>
          <p14:tracePt t="4108" x="1698625" y="2565400"/>
          <p14:tracePt t="4115" x="1685925" y="2565400"/>
          <p14:tracePt t="4151" x="1674813" y="2565400"/>
          <p14:tracePt t="4164" x="1662113" y="2565400"/>
          <p14:tracePt t="4186" x="1651000" y="2565400"/>
          <p14:tracePt t="4193" x="1638300" y="2565400"/>
          <p14:tracePt t="4207" x="1627188" y="2565400"/>
          <p14:tracePt t="4222" x="1614488" y="2565400"/>
          <p14:tracePt t="4229" x="1603375" y="2565400"/>
          <p14:tracePt t="4250" x="1590675" y="2565400"/>
          <p14:tracePt t="4257" x="1579563" y="2554288"/>
          <p14:tracePt t="4264" x="1566863" y="2554288"/>
          <p14:tracePt t="4278" x="1555750" y="2541588"/>
          <p14:tracePt t="4285" x="1543050" y="2541588"/>
          <p14:tracePt t="4306" x="1531938" y="2530475"/>
          <p14:tracePt t="4320" x="1520825" y="2517775"/>
          <p14:tracePt t="4334" x="1520825" y="2506663"/>
          <p14:tracePt t="4362" x="1520825" y="2493963"/>
          <p14:tracePt t="4376" x="1520825" y="2482850"/>
          <p14:tracePt t="4412" x="1520825" y="2470150"/>
          <p14:tracePt t="4425" x="1531938" y="2459038"/>
          <p14:tracePt t="4439" x="1531938" y="2446338"/>
          <p14:tracePt t="4460" x="1543050" y="2446338"/>
          <p14:tracePt t="4467" x="1555750" y="2446338"/>
          <p14:tracePt t="4474" x="1555750" y="2435225"/>
          <p14:tracePt t="4488" x="1566863" y="2435225"/>
          <p14:tracePt t="4495" x="1579563" y="2422525"/>
          <p14:tracePt t="4502" x="1590675" y="2422525"/>
          <p14:tracePt t="4510" x="1603375" y="2422525"/>
          <p14:tracePt t="4516" x="1614488" y="2422525"/>
          <p14:tracePt t="4523" x="1627188" y="2411413"/>
          <p14:tracePt t="4530" x="1638300" y="2411413"/>
          <p14:tracePt t="4537" x="1662113" y="2400300"/>
          <p14:tracePt t="4544" x="1674813" y="2400300"/>
          <p14:tracePt t="4551" x="1709738" y="2400300"/>
          <p14:tracePt t="4559" x="1746250" y="2387600"/>
          <p14:tracePt t="4566" x="1770063" y="2376488"/>
          <p14:tracePt t="4574" x="1817688" y="2376488"/>
          <p14:tracePt t="4582" x="1852613" y="2363788"/>
          <p14:tracePt t="4591" x="1900238" y="2352675"/>
          <p14:tracePt t="4599" x="1947863" y="2339975"/>
          <p14:tracePt t="4608" x="2030413" y="2316163"/>
          <p14:tracePt t="4616" x="2066925" y="2305050"/>
          <p14:tracePt t="4624" x="2114550" y="2292350"/>
          <p14:tracePt t="4632" x="2160588" y="2292350"/>
          <p14:tracePt t="4641" x="2208213" y="2292350"/>
          <p14:tracePt t="4650" x="2279650" y="2268538"/>
          <p14:tracePt t="4657" x="2327275" y="2257425"/>
          <p14:tracePt t="4666" x="2374900" y="2257425"/>
          <p14:tracePt t="4674" x="2398713" y="2244725"/>
          <p14:tracePt t="4682" x="2446338" y="2244725"/>
          <p14:tracePt t="4690" x="2481263" y="2244725"/>
          <p14:tracePt t="4692" x="2528888" y="2233613"/>
          <p14:tracePt t="4699" x="2552700" y="2233613"/>
          <p14:tracePt t="4707" x="2589213" y="2220913"/>
          <p14:tracePt t="4715" x="2636838" y="2220913"/>
          <p14:tracePt t="4724" x="2660650" y="2220913"/>
          <p14:tracePt t="4732" x="2695575" y="2220913"/>
          <p14:tracePt t="4741" x="2754313" y="2220913"/>
          <p14:tracePt t="4749" x="2790825" y="2220913"/>
          <p14:tracePt t="4757" x="2825750" y="2220913"/>
          <p14:tracePt t="4766" x="2849563" y="2220913"/>
          <p14:tracePt t="4774" x="2886075" y="2220913"/>
          <p14:tracePt t="4782" x="2933700" y="2220913"/>
          <p14:tracePt t="4783" x="2981325" y="2220913"/>
          <p14:tracePt t="4790" x="3005138" y="2220913"/>
          <p14:tracePt t="4798" x="3051175" y="2220913"/>
          <p14:tracePt t="4807" x="3111500" y="2220913"/>
          <p14:tracePt t="4815" x="3170238" y="2220913"/>
          <p14:tracePt t="4824" x="3241675" y="2233613"/>
          <p14:tracePt t="4832" x="3419475" y="2244725"/>
          <p14:tracePt t="4840" x="3503613" y="2257425"/>
          <p14:tracePt t="4848" x="3562350" y="2257425"/>
          <p14:tracePt t="4857" x="3633788" y="2268538"/>
          <p14:tracePt t="4865" x="3692525" y="2292350"/>
          <p14:tracePt t="4874" x="3729038" y="2292350"/>
          <p14:tracePt t="4875" x="3776663" y="2292350"/>
          <p14:tracePt t="4882" x="3800475" y="2292350"/>
          <p14:tracePt t="4890" x="3824288" y="2292350"/>
          <p14:tracePt t="4898" x="3848100" y="2305050"/>
          <p14:tracePt t="4907" x="3859213" y="2305050"/>
          <p14:tracePt t="4915" x="3883025" y="2305050"/>
          <p14:tracePt t="4917" x="3895725" y="2305050"/>
          <p14:tracePt t="4924" x="3906838" y="2305050"/>
          <p14:tracePt t="4932" x="3919538" y="2305050"/>
          <p14:tracePt t="4945" x="3930650" y="2305050"/>
          <p14:tracePt t="4973" x="3943350" y="2305050"/>
          <p14:tracePt t="5050" x="3930650" y="2305050"/>
          <p14:tracePt t="5071" x="3919538" y="2305050"/>
          <p14:tracePt t="5085" x="3906838" y="2305050"/>
          <p14:tracePt t="5099" x="3895725" y="2305050"/>
          <p14:tracePt t="5106" x="3883025" y="2305050"/>
          <p14:tracePt t="5127" x="3871913" y="2305050"/>
          <p14:tracePt t="5134" x="3859213" y="2305050"/>
          <p14:tracePt t="5141" x="3848100" y="2305050"/>
          <p14:tracePt t="5155" x="3824288" y="2305050"/>
          <p14:tracePt t="5162" x="3811588" y="2305050"/>
          <p14:tracePt t="5176" x="3787775" y="2305050"/>
          <p14:tracePt t="5183" x="3776663" y="2292350"/>
          <p14:tracePt t="5190" x="3752850" y="2292350"/>
          <p14:tracePt t="5197" x="3716338" y="2281238"/>
          <p14:tracePt t="5204" x="3692525" y="2281238"/>
          <p14:tracePt t="5211" x="3657600" y="2268538"/>
          <p14:tracePt t="5218" x="3622675" y="2268538"/>
          <p14:tracePt t="5226" x="3586163" y="2257425"/>
          <p14:tracePt t="5232" x="3562350" y="2244725"/>
          <p14:tracePt t="5240" x="3527425" y="2233613"/>
          <p14:tracePt t="5248" x="3490913" y="2233613"/>
          <p14:tracePt t="5256" x="3455988" y="2233613"/>
          <p14:tracePt t="5264" x="3432175" y="2220913"/>
          <p14:tracePt t="5273" x="3395663" y="2209800"/>
          <p14:tracePt t="5274" x="3360738" y="2209800"/>
          <p14:tracePt t="5281" x="3336925" y="2209800"/>
          <p14:tracePt t="5290" x="3313113" y="2197100"/>
          <p14:tracePt t="5297" x="3289300" y="2197100"/>
          <p14:tracePt t="5306" x="3278188" y="2185988"/>
          <p14:tracePt t="5314" x="3254375" y="2185988"/>
          <p14:tracePt t="5323" x="3217863" y="2173288"/>
          <p14:tracePt t="5324" x="3206750" y="2173288"/>
          <p14:tracePt t="5331" x="3194050" y="2162175"/>
          <p14:tracePt t="5339" x="3170238" y="2162175"/>
          <p14:tracePt t="5352" x="3159125" y="2162175"/>
          <p14:tracePt t="5359" x="3146425" y="2162175"/>
          <p14:tracePt t="5366" x="3135313" y="2149475"/>
          <p14:tracePt t="5373" x="3122613" y="2138363"/>
          <p14:tracePt t="5387" x="3111500" y="2125663"/>
          <p14:tracePt t="5401" x="3098800" y="2125663"/>
          <p14:tracePt t="5422" x="3087688" y="2114550"/>
          <p14:tracePt t="5436" x="3087688" y="2101850"/>
          <p14:tracePt t="5556" x="3098800" y="2101850"/>
          <p14:tracePt t="5598" x="3111500" y="2101850"/>
          <p14:tracePt t="5633" x="3122613" y="2101850"/>
          <p14:tracePt t="5696" x="3135313" y="2101850"/>
          <p14:tracePt t="5787" x="3146425" y="2101850"/>
          <p14:tracePt t="6138" x="3159125" y="2101850"/>
          <p14:tracePt t="6159" x="3170238" y="2101850"/>
          <p14:tracePt t="6166" x="3170238" y="2090738"/>
          <p14:tracePt t="6173" x="3182938" y="2090738"/>
          <p14:tracePt t="6187" x="3194050" y="2078038"/>
          <p14:tracePt t="6194" x="3206750" y="2078038"/>
          <p14:tracePt t="6201" x="3217863" y="2066925"/>
          <p14:tracePt t="6222" x="3230563" y="2055813"/>
          <p14:tracePt t="6230" x="3241675" y="2043113"/>
          <p14:tracePt t="6243" x="3254375" y="2043113"/>
          <p14:tracePt t="6250" x="3278188" y="2032000"/>
          <p14:tracePt t="6257" x="3278188" y="2019300"/>
          <p14:tracePt t="6264" x="3289300" y="2008188"/>
          <p14:tracePt t="6271" x="3313113" y="2008188"/>
          <p14:tracePt t="6278" x="3313113" y="1995488"/>
          <p14:tracePt t="6285" x="3336925" y="1984375"/>
          <p14:tracePt t="6292" x="3349625" y="1960563"/>
          <p14:tracePt t="6299" x="3360738" y="1960563"/>
          <p14:tracePt t="6306" x="3384550" y="1947863"/>
          <p14:tracePt t="6313" x="3395663" y="1936750"/>
          <p14:tracePt t="6321" x="3419475" y="1912938"/>
          <p14:tracePt t="6330" x="3432175" y="1912938"/>
          <p14:tracePt t="6338" x="3455988" y="1900238"/>
          <p14:tracePt t="6346" x="3479800" y="1889125"/>
          <p14:tracePt t="6355" x="3514725" y="1852613"/>
          <p14:tracePt t="6363" x="3538538" y="1841500"/>
          <p14:tracePt t="6371" x="3562350" y="1841500"/>
          <p14:tracePt t="6379" x="3575050" y="1828800"/>
          <p14:tracePt t="6388" x="3586163" y="1817688"/>
          <p14:tracePt t="6396" x="3609975" y="1804988"/>
          <p14:tracePt t="6397" x="3622675" y="1793875"/>
          <p14:tracePt t="6405" x="3633788" y="1793875"/>
          <p14:tracePt t="6413" x="3657600" y="1793875"/>
          <p14:tracePt t="6421" x="3668713" y="1781175"/>
          <p14:tracePt t="6429" x="3692525" y="1770063"/>
          <p14:tracePt t="6437" x="3705225" y="1757363"/>
          <p14:tracePt t="6446" x="3716338" y="1746250"/>
          <p14:tracePt t="6447" x="3740150" y="1746250"/>
          <p14:tracePt t="6454" x="3752850" y="1746250"/>
          <p14:tracePt t="6462" x="3763963" y="1746250"/>
          <p14:tracePt t="6471" x="3776663" y="1733550"/>
          <p14:tracePt t="6479" x="3787775" y="1733550"/>
          <p14:tracePt t="6488" x="3800475" y="1722438"/>
          <p14:tracePt t="6489" x="3811588" y="1722438"/>
          <p14:tracePt t="6503" x="3824288" y="1711325"/>
          <p14:tracePt t="6510" x="3835400" y="1711325"/>
          <p14:tracePt t="6524" x="3848100" y="1711325"/>
          <p14:tracePt t="6531" x="3848100" y="1698625"/>
          <p14:tracePt t="6538" x="3859213" y="1698625"/>
          <p14:tracePt t="6545" x="3871913" y="1698625"/>
          <p14:tracePt t="6552" x="3871913" y="1687513"/>
          <p14:tracePt t="6559" x="3883025" y="1687513"/>
          <p14:tracePt t="6573" x="3895725" y="1687513"/>
          <p14:tracePt t="6580" x="3895725" y="1674813"/>
          <p14:tracePt t="6594" x="3895725" y="1663700"/>
          <p14:tracePt t="6601" x="3906838" y="1663700"/>
          <p14:tracePt t="6615" x="3906838" y="1651000"/>
          <p14:tracePt t="6622" x="3919538" y="1651000"/>
          <p14:tracePt t="6629" x="3919538" y="1639888"/>
          <p14:tracePt t="6637" x="3919538" y="1627188"/>
          <p14:tracePt t="6657" x="3919538" y="1616075"/>
          <p14:tracePt t="6664" x="3919538" y="1603375"/>
          <p14:tracePt t="6671" x="3930650" y="1603375"/>
          <p14:tracePt t="6679" x="3930650" y="1592263"/>
          <p14:tracePt t="6686" x="3930650" y="1579563"/>
          <p14:tracePt t="6699" x="3930650" y="1568450"/>
          <p14:tracePt t="6706" x="3930650" y="1555750"/>
          <p14:tracePt t="6713" x="3930650" y="1544638"/>
          <p14:tracePt t="6721" x="3930650" y="1531938"/>
          <p14:tracePt t="6727" x="3943350" y="1520825"/>
          <p14:tracePt t="6735" x="3943350" y="1508125"/>
          <p14:tracePt t="6748" x="3954463" y="1497013"/>
          <p14:tracePt t="6763" x="3954463" y="1484313"/>
          <p14:tracePt t="6776" x="3954463" y="1473200"/>
          <p14:tracePt t="13760" x="4097338" y="1460500"/>
          <p14:tracePt t="13767" x="4346575" y="1449388"/>
          <p14:tracePt t="13775" x="4606925" y="1425575"/>
          <p14:tracePt t="13781" x="4797425" y="1425575"/>
          <p14:tracePt t="13788" x="4999038" y="1425575"/>
          <p14:tracePt t="13795" x="5130800" y="1425575"/>
          <p14:tracePt t="13802" x="5272088" y="1425575"/>
          <p14:tracePt t="13809" x="5391150" y="1425575"/>
          <p14:tracePt t="13816" x="5486400" y="1425575"/>
          <p14:tracePt t="13824" x="5568950" y="1425575"/>
          <p14:tracePt t="13832" x="5629275" y="1425575"/>
          <p14:tracePt t="13841" x="5676900" y="1425575"/>
          <p14:tracePt t="13849" x="5711825" y="1425575"/>
          <p14:tracePt t="13858" x="5759450" y="1425575"/>
          <p14:tracePt t="13866" x="5783263" y="1425575"/>
          <p14:tracePt t="13879" x="5794375" y="1425575"/>
          <p14:tracePt t="13886" x="5807075" y="1425575"/>
          <p14:tracePt t="13893" x="5818188" y="1425575"/>
          <p14:tracePt t="13999" x="5807075" y="1425575"/>
          <p14:tracePt t="14012" x="5794375" y="1412875"/>
          <p14:tracePt t="14040" x="5794375" y="1401763"/>
          <p14:tracePt t="14048" x="5783263" y="1401763"/>
          <p14:tracePt t="14062" x="5772150" y="1401763"/>
          <p14:tracePt t="14076" x="5772150" y="1389063"/>
          <p14:tracePt t="14097" x="5759450" y="1389063"/>
          <p14:tracePt t="14111" x="5748338" y="1377950"/>
          <p14:tracePt t="14118" x="5735638" y="1377950"/>
          <p14:tracePt t="14125" x="5735638" y="1366838"/>
          <p14:tracePt t="14153" x="5724525" y="1366838"/>
          <p14:tracePt t="14174" x="5711825" y="1366838"/>
          <p14:tracePt t="14202" x="5711825" y="1354138"/>
          <p14:tracePt t="14216" x="5711825" y="1343025"/>
          <p14:tracePt t="14230" x="5711825" y="1330325"/>
          <p14:tracePt t="14251" x="5724525" y="1330325"/>
          <p14:tracePt t="14286" x="5735638" y="1330325"/>
          <p14:tracePt t="14300" x="5748338" y="1330325"/>
          <p14:tracePt t="14315" x="5759450" y="1319213"/>
          <p14:tracePt t="14378" x="5759450" y="1306513"/>
          <p14:tracePt t="14420" x="5748338" y="1306513"/>
          <p14:tracePt t="14434" x="5735638" y="1306513"/>
          <p14:tracePt t="14441" x="5735638" y="1295400"/>
          <p14:tracePt t="14454" x="5724525" y="1295400"/>
          <p14:tracePt t="14462" x="5711825" y="1295400"/>
          <p14:tracePt t="14468" x="5711825" y="1282700"/>
          <p14:tracePt t="14476" x="5700713" y="1282700"/>
          <p14:tracePt t="14490" x="5676900" y="1271588"/>
          <p14:tracePt t="14504" x="5664200" y="1271588"/>
          <p14:tracePt t="14511" x="5653088" y="1271588"/>
          <p14:tracePt t="14518" x="5640388" y="1271588"/>
          <p14:tracePt t="14525" x="5616575" y="1258888"/>
          <p14:tracePt t="14531" x="5605463" y="1258888"/>
          <p14:tracePt t="14539" x="5592763" y="1247775"/>
          <p14:tracePt t="14546" x="5581650" y="1247775"/>
          <p14:tracePt t="14553" x="5568950" y="1235075"/>
          <p14:tracePt t="14560" x="5557838" y="1235075"/>
          <p14:tracePt t="14567" x="5545138" y="1235075"/>
          <p14:tracePt t="14574" x="5534025" y="1235075"/>
          <p14:tracePt t="14588" x="5521325" y="1235075"/>
          <p14:tracePt t="14595" x="5510213" y="1235075"/>
          <p14:tracePt t="14602" x="5497513" y="1235075"/>
          <p14:tracePt t="14623" x="5486400" y="1235075"/>
          <p14:tracePt t="14637" x="5475288" y="1235075"/>
          <p14:tracePt t="14996" x="5462588" y="1235075"/>
          <p14:tracePt t="15038" x="5451475" y="1235075"/>
          <p14:tracePt t="15108" x="5438775" y="1235075"/>
          <p14:tracePt t="16142" x="5451475" y="1235075"/>
          <p14:tracePt t="16212" x="5462588" y="1235075"/>
          <p14:tracePt t="16247" x="5462588" y="1247775"/>
          <p14:tracePt t="16388" x="5475288" y="1247775"/>
          <p14:tracePt t="17616" x="5462588" y="1247775"/>
          <p14:tracePt t="18184" x="5451475" y="1247775"/>
          <p14:tracePt t="18219" x="5438775" y="1247775"/>
          <p14:tracePt t="18247" x="5427663" y="1247775"/>
          <p14:tracePt t="18261" x="5414963" y="1247775"/>
          <p14:tracePt t="18296" x="5403850" y="1247775"/>
          <p14:tracePt t="18310" x="5391150" y="1247775"/>
          <p14:tracePt t="18345" x="5380038" y="1247775"/>
          <p14:tracePt t="18352" x="5367338" y="1247775"/>
          <p14:tracePt t="18366" x="5356225" y="1247775"/>
          <p14:tracePt t="18402" x="5343525" y="1247775"/>
          <p14:tracePt t="18416" x="5332413" y="1247775"/>
          <p14:tracePt t="18451" x="5332413" y="1258888"/>
          <p14:tracePt t="18500" x="5332413" y="1271588"/>
          <p14:tracePt t="18521" x="5343525" y="1271588"/>
          <p14:tracePt t="18542" x="5343525" y="1282700"/>
          <p14:tracePt t="18549" x="5356225" y="1282700"/>
          <p14:tracePt t="18556" x="5367338" y="1282700"/>
          <p14:tracePt t="18563" x="5380038" y="1282700"/>
          <p14:tracePt t="18584" x="5391150" y="1282700"/>
          <p14:tracePt t="18591" x="5403850" y="1282700"/>
          <p14:tracePt t="18612" x="5414963" y="1282700"/>
          <p14:tracePt t="18626" x="5427663" y="1282700"/>
          <p14:tracePt t="18633" x="5438775" y="1282700"/>
          <p14:tracePt t="18647" x="5438775" y="1295400"/>
          <p14:tracePt t="18654" x="5451475" y="1295400"/>
          <p14:tracePt t="18661" x="5462588" y="1306513"/>
          <p14:tracePt t="18668" x="5475288" y="1306513"/>
          <p14:tracePt t="18675" x="5486400" y="1319213"/>
          <p14:tracePt t="18683" x="5497513" y="1319213"/>
          <p14:tracePt t="18691" x="5510213" y="1319213"/>
          <p14:tracePt t="18699" x="5534025" y="1330325"/>
          <p14:tracePt t="18707" x="5545138" y="1343025"/>
          <p14:tracePt t="18717" x="5568950" y="1354138"/>
          <p14:tracePt t="18724" x="5581650" y="1354138"/>
          <p14:tracePt t="18738" x="5592763" y="1354138"/>
          <p14:tracePt t="18745" x="5592763" y="1366838"/>
          <p14:tracePt t="18752" x="5605463" y="1366838"/>
          <p14:tracePt t="18823" x="5605463" y="1354138"/>
          <p14:tracePt t="18837" x="5592763" y="1343025"/>
          <p14:tracePt t="18844" x="5592763" y="1330325"/>
          <p14:tracePt t="18851" x="5581650" y="1330325"/>
          <p14:tracePt t="18858" x="5557838" y="1319213"/>
          <p14:tracePt t="18865" x="5545138" y="12954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18281" y="4732003"/>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Straight Connector 8">
            <a:extLst>
              <a:ext uri="{FF2B5EF4-FFF2-40B4-BE49-F238E27FC236}">
                <a16:creationId xmlns:a16="http://schemas.microsoft.com/office/drawing/2014/main" id="{484DA761-1A8B-1F38-DDC9-07515CAFE334}"/>
              </a:ext>
            </a:extLst>
          </p:cNvPr>
          <p:cNvCxnSpPr/>
          <p:nvPr/>
        </p:nvCxnSpPr>
        <p:spPr>
          <a:xfrm>
            <a:off x="3973485" y="3116"/>
            <a:ext cx="0" cy="5143500"/>
          </a:xfrm>
          <a:prstGeom prst="line">
            <a:avLst/>
          </a:prstGeom>
          <a:ln>
            <a:solidFill>
              <a:schemeClr val="tx2"/>
            </a:solidFill>
          </a:ln>
          <a:effectLst>
            <a:glow rad="228600">
              <a:schemeClr val="accent3">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5B66B04-8EA8-CD49-0323-A2CEFAAB6E45}"/>
              </a:ext>
            </a:extLst>
          </p:cNvPr>
          <p:cNvSpPr txBox="1"/>
          <p:nvPr/>
        </p:nvSpPr>
        <p:spPr>
          <a:xfrm>
            <a:off x="481807" y="124691"/>
            <a:ext cx="3134229" cy="707886"/>
          </a:xfrm>
          <a:prstGeom prst="rect">
            <a:avLst/>
          </a:prstGeom>
          <a:noFill/>
        </p:spPr>
        <p:txBody>
          <a:bodyPr wrap="square" rtlCol="0">
            <a:spAutoFit/>
          </a:bodyPr>
          <a:lstStyle/>
          <a:p>
            <a:pPr algn="ctr"/>
            <a:r>
              <a:rPr lang="en-US" sz="4000" dirty="0"/>
              <a:t>Task</a:t>
            </a:r>
          </a:p>
        </p:txBody>
      </p:sp>
      <p:sp>
        <p:nvSpPr>
          <p:cNvPr id="11" name="TextBox 10">
            <a:extLst>
              <a:ext uri="{FF2B5EF4-FFF2-40B4-BE49-F238E27FC236}">
                <a16:creationId xmlns:a16="http://schemas.microsoft.com/office/drawing/2014/main" id="{D3B7E2E5-DC0F-1C0E-0BA7-07EB37C911E2}"/>
              </a:ext>
            </a:extLst>
          </p:cNvPr>
          <p:cNvSpPr txBox="1"/>
          <p:nvPr/>
        </p:nvSpPr>
        <p:spPr>
          <a:xfrm>
            <a:off x="4572000" y="124691"/>
            <a:ext cx="3134229" cy="707886"/>
          </a:xfrm>
          <a:prstGeom prst="rect">
            <a:avLst/>
          </a:prstGeom>
          <a:noFill/>
        </p:spPr>
        <p:txBody>
          <a:bodyPr wrap="square" rtlCol="0">
            <a:spAutoFit/>
          </a:bodyPr>
          <a:lstStyle/>
          <a:p>
            <a:pPr algn="ctr"/>
            <a:r>
              <a:rPr lang="en-US" sz="4000" dirty="0"/>
              <a:t>Solution</a:t>
            </a:r>
          </a:p>
        </p:txBody>
      </p:sp>
      <p:pic>
        <p:nvPicPr>
          <p:cNvPr id="4" name="Picture 3">
            <a:extLst>
              <a:ext uri="{FF2B5EF4-FFF2-40B4-BE49-F238E27FC236}">
                <a16:creationId xmlns:a16="http://schemas.microsoft.com/office/drawing/2014/main" id="{70C7A56B-6FD5-4F4A-3F66-5C921F32B2B6}"/>
              </a:ext>
            </a:extLst>
          </p:cNvPr>
          <p:cNvPicPr>
            <a:picLocks noChangeAspect="1"/>
          </p:cNvPicPr>
          <p:nvPr/>
        </p:nvPicPr>
        <p:blipFill>
          <a:blip r:embed="rId5"/>
          <a:stretch>
            <a:fillRect/>
          </a:stretch>
        </p:blipFill>
        <p:spPr>
          <a:xfrm>
            <a:off x="4754880" y="2013914"/>
            <a:ext cx="3284373" cy="1593778"/>
          </a:xfrm>
          <a:prstGeom prst="rect">
            <a:avLst/>
          </a:prstGeom>
        </p:spPr>
      </p:pic>
      <p:sp>
        <p:nvSpPr>
          <p:cNvPr id="7" name="TextBox 6">
            <a:extLst>
              <a:ext uri="{FF2B5EF4-FFF2-40B4-BE49-F238E27FC236}">
                <a16:creationId xmlns:a16="http://schemas.microsoft.com/office/drawing/2014/main" id="{C01EBE8A-3965-70E9-CBB0-19D96D78D8CD}"/>
              </a:ext>
            </a:extLst>
          </p:cNvPr>
          <p:cNvSpPr txBox="1"/>
          <p:nvPr/>
        </p:nvSpPr>
        <p:spPr>
          <a:xfrm>
            <a:off x="78659" y="111690"/>
            <a:ext cx="522059" cy="1015663"/>
          </a:xfrm>
          <a:prstGeom prst="rect">
            <a:avLst/>
          </a:prstGeom>
          <a:noFill/>
        </p:spPr>
        <p:txBody>
          <a:bodyPr wrap="square" rtlCol="0">
            <a:spAutoFit/>
          </a:bodyPr>
          <a:lstStyle/>
          <a:p>
            <a:pPr algn="ctr"/>
            <a:r>
              <a:rPr lang="en-US" sz="6000" dirty="0"/>
              <a:t>3</a:t>
            </a:r>
          </a:p>
        </p:txBody>
      </p:sp>
      <p:pic>
        <p:nvPicPr>
          <p:cNvPr id="3" name="Picture 2">
            <a:extLst>
              <a:ext uri="{FF2B5EF4-FFF2-40B4-BE49-F238E27FC236}">
                <a16:creationId xmlns:a16="http://schemas.microsoft.com/office/drawing/2014/main" id="{5B6DAEA3-2960-6E68-5845-7CEC60776906}"/>
              </a:ext>
            </a:extLst>
          </p:cNvPr>
          <p:cNvPicPr>
            <a:picLocks noChangeAspect="1"/>
          </p:cNvPicPr>
          <p:nvPr/>
        </p:nvPicPr>
        <p:blipFill>
          <a:blip r:embed="rId6"/>
          <a:stretch>
            <a:fillRect/>
          </a:stretch>
        </p:blipFill>
        <p:spPr>
          <a:xfrm>
            <a:off x="412250" y="1280872"/>
            <a:ext cx="3273341" cy="3059862"/>
          </a:xfrm>
          <a:prstGeom prst="rect">
            <a:avLst/>
          </a:prstGeom>
        </p:spPr>
      </p:pic>
      <p:pic>
        <p:nvPicPr>
          <p:cNvPr id="15" name="Audio 14">
            <a:hlinkClick r:id="" action="ppaction://media"/>
            <a:extLst>
              <a:ext uri="{FF2B5EF4-FFF2-40B4-BE49-F238E27FC236}">
                <a16:creationId xmlns:a16="http://schemas.microsoft.com/office/drawing/2014/main" id="{98EC08D3-2C20-9C2E-C9B6-E1C3B1BDFA6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39677780"/>
      </p:ext>
    </p:extLst>
  </p:cSld>
  <p:clrMapOvr>
    <a:masterClrMapping/>
  </p:clrMapOvr>
  <mc:AlternateContent xmlns:mc="http://schemas.openxmlformats.org/markup-compatibility/2006">
    <mc:Choice xmlns:p14="http://schemas.microsoft.com/office/powerpoint/2010/main" Requires="p14">
      <p:transition spd="slow" p14:dur="2000" advTm="8050"/>
    </mc:Choice>
    <mc:Fallback>
      <p:transition spd="slow" advTm="8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525" x="5403850" y="1330325"/>
          <p14:tracePt t="1531" x="5141913" y="1425575"/>
          <p14:tracePt t="1538" x="4762500" y="1568450"/>
          <p14:tracePt t="1546" x="4405313" y="1674813"/>
          <p14:tracePt t="1554" x="4037013" y="1793875"/>
          <p14:tracePt t="1563" x="3752850" y="1876425"/>
          <p14:tracePt t="1571" x="3538538" y="1947863"/>
          <p14:tracePt t="1579" x="3360738" y="1995488"/>
          <p14:tracePt t="1580" x="3194050" y="2019300"/>
          <p14:tracePt t="1588" x="3051175" y="2055813"/>
          <p14:tracePt t="1596" x="2909888" y="2101850"/>
          <p14:tracePt t="1604" x="2767013" y="2138363"/>
          <p14:tracePt t="1612" x="2647950" y="2162175"/>
          <p14:tracePt t="1621" x="2528888" y="2197100"/>
          <p14:tracePt t="1622" x="2398713" y="2233613"/>
          <p14:tracePt t="1629" x="2279650" y="2257425"/>
          <p14:tracePt t="1638" x="2173288" y="2292350"/>
          <p14:tracePt t="1646" x="2090738" y="2316163"/>
          <p14:tracePt t="1654" x="2019300" y="2328863"/>
          <p14:tracePt t="1662" x="1982788" y="2339975"/>
          <p14:tracePt t="1671" x="1935163" y="2352675"/>
          <p14:tracePt t="1672" x="1911350" y="2363788"/>
          <p14:tracePt t="1679" x="1876425" y="2363788"/>
          <p14:tracePt t="1693" x="1852613" y="2363788"/>
          <p14:tracePt t="1707" x="1839913" y="2363788"/>
          <p14:tracePt t="1749" x="1839913" y="2352675"/>
          <p14:tracePt t="1756" x="1839913" y="2339975"/>
          <p14:tracePt t="1770" x="1839913" y="2328863"/>
          <p14:tracePt t="1777" x="1852613" y="2316163"/>
          <p14:tracePt t="1784" x="1852613" y="2305050"/>
          <p14:tracePt t="1791" x="1863725" y="2292350"/>
          <p14:tracePt t="1798" x="1876425" y="2268538"/>
          <p14:tracePt t="1805" x="1887538" y="2257425"/>
          <p14:tracePt t="1812" x="1900238" y="2233613"/>
          <p14:tracePt t="1820" x="1900238" y="2209800"/>
          <p14:tracePt t="1829" x="1911350" y="2185988"/>
          <p14:tracePt t="1837" x="1911350" y="2173288"/>
          <p14:tracePt t="1846" x="1911350" y="2149475"/>
          <p14:tracePt t="1847" x="1924050" y="2114550"/>
          <p14:tracePt t="1854" x="1924050" y="2090738"/>
          <p14:tracePt t="1862" x="1924050" y="2066925"/>
          <p14:tracePt t="1870" x="1924050" y="2032000"/>
          <p14:tracePt t="1879" x="1924050" y="2019300"/>
          <p14:tracePt t="1887" x="1924050" y="1984375"/>
          <p14:tracePt t="1896" x="1924050" y="1936750"/>
          <p14:tracePt t="1904" x="1911350" y="1900238"/>
          <p14:tracePt t="1912" x="1887538" y="1865313"/>
          <p14:tracePt t="1920" x="1863725" y="1828800"/>
          <p14:tracePt t="1928" x="1839913" y="1804988"/>
          <p14:tracePt t="1937" x="1793875" y="1757363"/>
          <p14:tracePt t="1938" x="1698625" y="1698625"/>
          <p14:tracePt t="1946" x="1614488" y="1627188"/>
          <p14:tracePt t="1953" x="1484313" y="1544638"/>
          <p14:tracePt t="1962" x="1341438" y="1449388"/>
          <p14:tracePt t="1970" x="1187450" y="1366838"/>
          <p14:tracePt t="1979" x="1044575" y="1282700"/>
          <p14:tracePt t="1980" x="914400" y="1223963"/>
          <p14:tracePt t="1987" x="808038" y="1176338"/>
          <p14:tracePt t="1996" x="747713" y="1152525"/>
          <p14:tracePt t="2003" x="676275" y="1128713"/>
          <p14:tracePt t="2012" x="628650" y="1116013"/>
          <p14:tracePt t="2020" x="582613" y="1104900"/>
          <p14:tracePt t="2028" x="558800" y="1104900"/>
          <p14:tracePt t="2029" x="534988" y="1104900"/>
          <p14:tracePt t="2037" x="522288" y="1104900"/>
          <p14:tracePt t="2045" x="511175" y="1104900"/>
          <p14:tracePt t="2054" x="498475" y="1104900"/>
          <p14:tracePt t="2062" x="487363" y="1104900"/>
          <p14:tracePt t="2070" x="487363" y="1116013"/>
          <p14:tracePt t="2071" x="487363" y="1128713"/>
          <p14:tracePt t="2093" x="498475" y="1152525"/>
          <p14:tracePt t="2100" x="511175" y="1163638"/>
          <p14:tracePt t="2107" x="522288" y="1176338"/>
          <p14:tracePt t="2114" x="558800" y="1211263"/>
          <p14:tracePt t="2121" x="628650" y="1271588"/>
          <p14:tracePt t="2128" x="723900" y="1330325"/>
          <p14:tracePt t="2137" x="842963" y="1412875"/>
          <p14:tracePt t="2145" x="1009650" y="1473200"/>
          <p14:tracePt t="2154" x="1187450" y="1544638"/>
          <p14:tracePt t="2162" x="1354138" y="1592263"/>
          <p14:tracePt t="2163" x="1531938" y="1627188"/>
          <p14:tracePt t="2170" x="1674813" y="1639888"/>
          <p14:tracePt t="2178" x="1817688" y="1651000"/>
          <p14:tracePt t="2186" x="1935163" y="1651000"/>
          <p14:tracePt t="2195" x="2043113" y="1651000"/>
          <p14:tracePt t="2203" x="2136775" y="1651000"/>
          <p14:tracePt t="2211" x="2268538" y="1616075"/>
          <p14:tracePt t="2220" x="2316163" y="1603375"/>
          <p14:tracePt t="2228" x="2351088" y="1592263"/>
          <p14:tracePt t="2236" x="2374900" y="1579563"/>
          <p14:tracePt t="2245" x="2398713" y="1568450"/>
          <p14:tracePt t="2247" x="2422525" y="1555750"/>
          <p14:tracePt t="2254" x="2446338" y="1544638"/>
          <p14:tracePt t="2268" x="2457450" y="1531938"/>
          <p14:tracePt t="2275" x="2470150" y="1531938"/>
          <p14:tracePt t="2282" x="2470150" y="1520825"/>
          <p14:tracePt t="2296" x="2470150" y="1508125"/>
          <p14:tracePt t="2303" x="2470150" y="1497013"/>
          <p14:tracePt t="2311" x="2470150" y="1484313"/>
          <p14:tracePt t="2324" x="2457450" y="1473200"/>
          <p14:tracePt t="2331" x="2446338" y="1460500"/>
          <p14:tracePt t="2338" x="2398713" y="1425575"/>
          <p14:tracePt t="2345" x="2327275" y="1366838"/>
          <p14:tracePt t="2352" x="2173288" y="1235075"/>
          <p14:tracePt t="2359" x="1935163" y="1044575"/>
          <p14:tracePt t="2366" x="1685925" y="855663"/>
          <p14:tracePt t="2373" x="1473200" y="677863"/>
          <p14:tracePt t="2380" x="1330325" y="558800"/>
          <p14:tracePt t="2387" x="1200150" y="487363"/>
          <p14:tracePt t="2395" x="1104900" y="427038"/>
          <p14:tracePt t="2403" x="1020763" y="379413"/>
          <p14:tracePt t="2411" x="973138" y="344488"/>
          <p14:tracePt t="2419" x="938213" y="333375"/>
          <p14:tracePt t="2428" x="903288" y="320675"/>
          <p14:tracePt t="2437" x="866775" y="320675"/>
          <p14:tracePt t="2444" x="842963" y="320675"/>
          <p14:tracePt t="2457" x="831850" y="320675"/>
          <p14:tracePt t="2464" x="819150" y="333375"/>
          <p14:tracePt t="2471" x="819150" y="355600"/>
          <p14:tracePt t="2479" x="808038" y="355600"/>
          <p14:tracePt t="2486" x="808038" y="379413"/>
          <p14:tracePt t="2494" x="808038" y="403225"/>
          <p14:tracePt t="2502" x="808038" y="427038"/>
          <p14:tracePt t="2511" x="808038" y="463550"/>
          <p14:tracePt t="2519" x="808038" y="522288"/>
          <p14:tracePt t="2528" x="819150" y="747713"/>
          <p14:tracePt t="2536" x="842963" y="879475"/>
          <p14:tracePt t="2544" x="890588" y="1033463"/>
          <p14:tracePt t="2553" x="914400" y="1152525"/>
          <p14:tracePt t="2561" x="973138" y="1282700"/>
          <p14:tracePt t="2570" x="1081088" y="1473200"/>
          <p14:tracePt t="2577" x="1163638" y="1568450"/>
          <p14:tracePt t="2586" x="1235075" y="1616075"/>
          <p14:tracePt t="2594" x="1306513" y="1674813"/>
          <p14:tracePt t="2602" x="1377950" y="1722438"/>
          <p14:tracePt t="2611" x="1436688" y="1757363"/>
          <p14:tracePt t="2612" x="1508125" y="1781175"/>
          <p14:tracePt t="2619" x="1555750" y="1793875"/>
          <p14:tracePt t="2628" x="1603375" y="1804988"/>
          <p14:tracePt t="2636" x="1638300" y="1804988"/>
          <p14:tracePt t="2644" x="1674813" y="1804988"/>
          <p14:tracePt t="2652" x="1709738" y="1804988"/>
          <p14:tracePt t="2661" x="1757363" y="1804988"/>
          <p14:tracePt t="2669" x="1793875" y="1804988"/>
          <p14:tracePt t="2677" x="1804988" y="1804988"/>
          <p14:tracePt t="2686" x="1828800" y="1793875"/>
          <p14:tracePt t="2694" x="1852613" y="1781175"/>
          <p14:tracePt t="2702" x="1876425" y="1757363"/>
          <p14:tracePt t="2703" x="1887538" y="1746250"/>
          <p14:tracePt t="2711" x="1924050" y="1722438"/>
          <p14:tracePt t="2719" x="1947863" y="1711325"/>
          <p14:tracePt t="2727" x="1971675" y="1687513"/>
          <p14:tracePt t="2736" x="1995488" y="1663700"/>
          <p14:tracePt t="2744" x="2006600" y="1639888"/>
          <p14:tracePt t="2745" x="2030413" y="1627188"/>
          <p14:tracePt t="2753" x="2054225" y="1603375"/>
          <p14:tracePt t="2760" x="2078038" y="1579563"/>
          <p14:tracePt t="2769" x="2090738" y="1555750"/>
          <p14:tracePt t="2777" x="2090738" y="1531938"/>
          <p14:tracePt t="2785" x="2101850" y="1520825"/>
          <p14:tracePt t="2795" x="2114550" y="1473200"/>
          <p14:tracePt t="2802" x="2114550" y="1460500"/>
          <p14:tracePt t="2810" x="2125663" y="1436688"/>
          <p14:tracePt t="2819" x="2125663" y="1425575"/>
          <p14:tracePt t="2827" x="2125663" y="1412875"/>
          <p14:tracePt t="2835" x="2125663" y="1389063"/>
          <p14:tracePt t="2836" x="2125663" y="1377950"/>
          <p14:tracePt t="2844" x="2125663" y="1354138"/>
          <p14:tracePt t="2852" x="2114550" y="1330325"/>
          <p14:tracePt t="2860" x="2101850" y="1319213"/>
          <p14:tracePt t="2868" x="2090738" y="1295400"/>
          <p14:tracePt t="2877" x="2078038" y="1271588"/>
          <p14:tracePt t="2886" x="2030413" y="1223963"/>
          <p14:tracePt t="2893" x="1995488" y="1200150"/>
          <p14:tracePt t="2902" x="1947863" y="1176338"/>
          <p14:tracePt t="2911" x="1900238" y="1128713"/>
          <p14:tracePt t="2918" x="1852613" y="1104900"/>
          <p14:tracePt t="2927" x="1781175" y="1068388"/>
          <p14:tracePt t="2928" x="1698625" y="1022350"/>
          <p14:tracePt t="2936" x="1603375" y="998538"/>
          <p14:tracePt t="2943" x="1520825" y="962025"/>
          <p14:tracePt t="2952" x="1436688" y="938213"/>
          <p14:tracePt t="2961" x="1365250" y="914400"/>
          <p14:tracePt t="2969" x="1306513" y="890588"/>
          <p14:tracePt t="2970" x="1258888" y="890588"/>
          <p14:tracePt t="2977" x="1211263" y="879475"/>
          <p14:tracePt t="2985" x="1163638" y="879475"/>
          <p14:tracePt t="2993" x="1139825" y="879475"/>
          <p14:tracePt t="3002" x="1104900" y="879475"/>
          <p14:tracePt t="3010" x="1068388" y="879475"/>
          <p14:tracePt t="3018" x="1020763" y="879475"/>
          <p14:tracePt t="3027" x="996950" y="879475"/>
          <p14:tracePt t="3035" x="985838" y="890588"/>
          <p14:tracePt t="3043" x="962025" y="890588"/>
          <p14:tracePt t="3051" x="949325" y="903288"/>
          <p14:tracePt t="3060" x="949325" y="914400"/>
          <p14:tracePt t="3061" x="938213" y="914400"/>
          <p14:tracePt t="3068" x="925513" y="914400"/>
          <p14:tracePt t="3076" x="925513" y="927100"/>
          <p14:tracePt t="3085" x="914400" y="938213"/>
          <p14:tracePt t="3093" x="914400" y="950913"/>
          <p14:tracePt t="3103" x="914400" y="962025"/>
          <p14:tracePt t="3110" x="914400" y="974725"/>
          <p14:tracePt t="3118" x="914400" y="1009650"/>
          <p14:tracePt t="3126" x="914400" y="1044575"/>
          <p14:tracePt t="3135" x="914400" y="1092200"/>
          <p14:tracePt t="3143" x="903288" y="1128713"/>
          <p14:tracePt t="3152" x="879475" y="1211263"/>
          <p14:tracePt t="3160" x="866775" y="1258888"/>
          <p14:tracePt t="3168" x="855663" y="1295400"/>
          <p14:tracePt t="3176" x="842963" y="1319213"/>
          <p14:tracePt t="3185" x="831850" y="1343025"/>
          <p14:tracePt t="3193" x="819150" y="1377950"/>
          <p14:tracePt t="3194" x="795338" y="1401763"/>
          <p14:tracePt t="3202" x="784225" y="1412875"/>
          <p14:tracePt t="3210" x="760413" y="1436688"/>
          <p14:tracePt t="3218" x="747713" y="1449388"/>
          <p14:tracePt t="3226" x="736600" y="1460500"/>
          <p14:tracePt t="3235" x="700088" y="1473200"/>
          <p14:tracePt t="3236" x="676275" y="1497013"/>
          <p14:tracePt t="3243" x="652463" y="1508125"/>
          <p14:tracePt t="3251" x="617538" y="1531938"/>
          <p14:tracePt t="3259" x="606425" y="1544638"/>
          <p14:tracePt t="3268" x="569913" y="1568450"/>
          <p14:tracePt t="3276" x="546100" y="1568450"/>
          <p14:tracePt t="3285" x="511175" y="1579563"/>
          <p14:tracePt t="3286" x="487363" y="1603375"/>
          <p14:tracePt t="3293" x="463550" y="1627188"/>
          <p14:tracePt t="3301" x="427038" y="1651000"/>
          <p14:tracePt t="3309" x="403225" y="1674813"/>
          <p14:tracePt t="3318" x="379413" y="1698625"/>
          <p14:tracePt t="3326" x="355600" y="1711325"/>
          <p14:tracePt t="3327" x="320675" y="1733550"/>
          <p14:tracePt t="3335" x="296863" y="1757363"/>
          <p14:tracePt t="3343" x="273050" y="1793875"/>
          <p14:tracePt t="3351" x="238125" y="1817688"/>
          <p14:tracePt t="3359" x="225425" y="1841500"/>
          <p14:tracePt t="3368" x="201613" y="1865313"/>
          <p14:tracePt t="3377" x="166688" y="1924050"/>
          <p14:tracePt t="3384" x="153988" y="1936750"/>
          <p14:tracePt t="3393" x="142875" y="1960563"/>
          <p14:tracePt t="3401" x="130175" y="1984375"/>
          <p14:tracePt t="3409" x="130175" y="2008188"/>
          <p14:tracePt t="3418" x="119063" y="2008188"/>
          <p14:tracePt t="3419" x="119063" y="2032000"/>
          <p14:tracePt t="3427" x="119063" y="2043113"/>
          <p14:tracePt t="3434" x="119063" y="2055813"/>
          <p14:tracePt t="3443" x="119063" y="2090738"/>
          <p14:tracePt t="3451" x="119063" y="2101850"/>
          <p14:tracePt t="3459" x="130175" y="2138363"/>
          <p14:tracePt t="3468" x="177800" y="2220913"/>
          <p14:tracePt t="3476" x="214313" y="2268538"/>
          <p14:tracePt t="3484" x="249238" y="2339975"/>
          <p14:tracePt t="3492" x="307975" y="2411413"/>
          <p14:tracePt t="3501" x="368300" y="2482850"/>
          <p14:tracePt t="3509" x="439738" y="2554288"/>
          <p14:tracePt t="3510" x="498475" y="2649538"/>
          <p14:tracePt t="3518" x="569913" y="2720975"/>
          <p14:tracePt t="3526" x="628650" y="2790825"/>
          <p14:tracePt t="3534" x="688975" y="2838450"/>
          <p14:tracePt t="3542" x="736600" y="2898775"/>
          <p14:tracePt t="3551" x="771525" y="2946400"/>
          <p14:tracePt t="3559" x="808038" y="2981325"/>
          <p14:tracePt t="3560" x="831850" y="3017838"/>
          <p14:tracePt t="3568" x="855663" y="3041650"/>
          <p14:tracePt t="3576" x="866775" y="3041650"/>
          <p14:tracePt t="3584" x="879475" y="3065463"/>
          <p14:tracePt t="3593" x="890588" y="3076575"/>
          <p14:tracePt t="3600" x="903288" y="3076575"/>
          <p14:tracePt t="3609" x="914400" y="3100388"/>
          <p14:tracePt t="3617" x="925513" y="3100388"/>
          <p14:tracePt t="3626" x="938213" y="3100388"/>
          <p14:tracePt t="3634" x="938213" y="3111500"/>
          <p14:tracePt t="3651" x="949325" y="3111500"/>
          <p14:tracePt t="3665" x="962025" y="3111500"/>
          <p14:tracePt t="3687" x="973138" y="3111500"/>
          <p14:tracePt t="3695" x="985838" y="3111500"/>
          <p14:tracePt t="3709" x="996950" y="3111500"/>
          <p14:tracePt t="3722" x="1009650" y="3111500"/>
          <p14:tracePt t="3730" x="1020763" y="3100388"/>
          <p14:tracePt t="3744" x="1033463" y="3087688"/>
          <p14:tracePt t="3751" x="1057275" y="3087688"/>
          <p14:tracePt t="3765" x="1081088" y="3087688"/>
          <p14:tracePt t="3772" x="1092200" y="3076575"/>
          <p14:tracePt t="3779" x="1104900" y="3065463"/>
          <p14:tracePt t="3786" x="1139825" y="3052763"/>
          <p14:tracePt t="3793" x="1163638" y="3052763"/>
          <p14:tracePt t="3800" x="1187450" y="3041650"/>
          <p14:tracePt t="3809" x="1211263" y="3041650"/>
          <p14:tracePt t="3817" x="1246188" y="3028950"/>
          <p14:tracePt t="3825" x="1258888" y="3005138"/>
          <p14:tracePt t="3833" x="1293813" y="2994025"/>
          <p14:tracePt t="3842" x="1354138" y="2957513"/>
          <p14:tracePt t="3850" x="1365250" y="2946400"/>
          <p14:tracePt t="3859" x="1401763" y="2933700"/>
          <p14:tracePt t="3867" x="1436688" y="2933700"/>
          <p14:tracePt t="3875" x="1460500" y="2909888"/>
          <p14:tracePt t="3884" x="1520825" y="2886075"/>
          <p14:tracePt t="3892" x="1543050" y="2874963"/>
          <p14:tracePt t="3900" x="1590675" y="2851150"/>
          <p14:tracePt t="3908" x="1614488" y="2827338"/>
          <p14:tracePt t="3917" x="1638300" y="2803525"/>
          <p14:tracePt t="3925" x="1674813" y="2790825"/>
          <p14:tracePt t="3926" x="1709738" y="2779713"/>
          <p14:tracePt t="3934" x="1757363" y="2755900"/>
          <p14:tracePt t="3942" x="1793875" y="2732088"/>
          <p14:tracePt t="3950" x="1839913" y="2708275"/>
          <p14:tracePt t="3958" x="1876425" y="2673350"/>
          <p14:tracePt t="3967" x="1924050" y="2649538"/>
          <p14:tracePt t="3968" x="1958975" y="2613025"/>
          <p14:tracePt t="3975" x="2006600" y="2589213"/>
          <p14:tracePt t="3983" x="2043113" y="2554288"/>
          <p14:tracePt t="3991" x="2078038" y="2530475"/>
          <p14:tracePt t="4000" x="2101850" y="2493963"/>
          <p14:tracePt t="4008" x="2136775" y="2459038"/>
          <p14:tracePt t="4017" x="2173288" y="2435225"/>
          <p14:tracePt t="4018" x="2197100" y="2411413"/>
          <p14:tracePt t="4025" x="2220913" y="2387600"/>
          <p14:tracePt t="4033" x="2255838" y="2363788"/>
          <p14:tracePt t="4042" x="2268538" y="2328863"/>
          <p14:tracePt t="4050" x="2292350" y="2305050"/>
          <p14:tracePt t="4059" x="2316163" y="2292350"/>
          <p14:tracePt t="4060" x="2327275" y="2268538"/>
          <p14:tracePt t="4067" x="2351088" y="2244725"/>
          <p14:tracePt t="4075" x="2363788" y="2233613"/>
          <p14:tracePt t="4083" x="2374900" y="2220913"/>
          <p14:tracePt t="4092" x="2387600" y="2209800"/>
          <p14:tracePt t="4100" x="2398713" y="2185988"/>
          <p14:tracePt t="4102" x="2411413" y="2173288"/>
          <p14:tracePt t="4109" x="2422525" y="2173288"/>
          <p14:tracePt t="4116" x="2435225" y="2162175"/>
          <p14:tracePt t="4125" x="2446338" y="2149475"/>
          <p14:tracePt t="4144" x="2457450" y="2138363"/>
          <p14:tracePt t="4151" x="2470150" y="2125663"/>
          <p14:tracePt t="4158" x="2470150" y="2114550"/>
          <p14:tracePt t="4165" x="2481263" y="2114550"/>
          <p14:tracePt t="4172" x="2493963" y="2101850"/>
          <p14:tracePt t="4179" x="2505075" y="2090738"/>
          <p14:tracePt t="4193" x="2517775" y="2090738"/>
          <p14:tracePt t="4200" x="2541588" y="2078038"/>
          <p14:tracePt t="4207" x="2552700" y="2066925"/>
          <p14:tracePt t="4214" x="2576513" y="2043113"/>
          <p14:tracePt t="4221" x="2589213" y="2032000"/>
          <p14:tracePt t="4228" x="2600325" y="2032000"/>
          <p14:tracePt t="4235" x="2624138" y="2019300"/>
          <p14:tracePt t="4242" x="2660650" y="2008188"/>
          <p14:tracePt t="4249" x="2684463" y="1984375"/>
          <p14:tracePt t="4258" x="2708275" y="1984375"/>
          <p14:tracePt t="4266" x="2743200" y="1971675"/>
          <p14:tracePt t="4274" x="2767013" y="1960563"/>
          <p14:tracePt t="4283" x="2790825" y="1947863"/>
          <p14:tracePt t="4284" x="2814638" y="1947863"/>
          <p14:tracePt t="4291" x="2838450" y="1936750"/>
          <p14:tracePt t="4299" x="2862263" y="1924050"/>
          <p14:tracePt t="4308" x="2886075" y="1924050"/>
          <p14:tracePt t="4316" x="2897188" y="1912938"/>
          <p14:tracePt t="4324" x="2909888" y="1900238"/>
          <p14:tracePt t="4326" x="2921000" y="1900238"/>
          <p14:tracePt t="4333" x="2944813" y="1900238"/>
          <p14:tracePt t="4341" x="2944813" y="1889125"/>
          <p14:tracePt t="4349" x="2957513" y="1889125"/>
          <p14:tracePt t="4358" x="2968625" y="1876425"/>
          <p14:tracePt t="4366" x="2981325" y="1876425"/>
          <p14:tracePt t="4382" x="2992438" y="1865313"/>
          <p14:tracePt t="4390" x="3005138" y="1865313"/>
          <p14:tracePt t="4396" x="3005138" y="1852613"/>
          <p14:tracePt t="4410" x="3005138" y="1841500"/>
          <p14:tracePt t="4417" x="3016250" y="1841500"/>
          <p14:tracePt t="4424" x="3016250" y="1828800"/>
          <p14:tracePt t="4431" x="3028950" y="1817688"/>
          <p14:tracePt t="4446" x="3040063" y="1804988"/>
          <p14:tracePt t="4452" x="3040063" y="1793875"/>
          <p14:tracePt t="4459" x="3040063" y="1781175"/>
          <p14:tracePt t="4474" x="3040063" y="1757363"/>
          <p14:tracePt t="4480" x="3051175" y="1757363"/>
          <p14:tracePt t="4487" x="3051175" y="1733550"/>
          <p14:tracePt t="4495" x="3063875" y="1711325"/>
          <p14:tracePt t="4502" x="3063875" y="1687513"/>
          <p14:tracePt t="4509" x="3063875" y="1663700"/>
          <p14:tracePt t="4516" x="3063875" y="1639888"/>
          <p14:tracePt t="4524" x="3063875" y="1627188"/>
          <p14:tracePt t="4532" x="3063875" y="1592263"/>
          <p14:tracePt t="4541" x="3063875" y="1579563"/>
          <p14:tracePt t="4549" x="3063875" y="1544638"/>
          <p14:tracePt t="4550" x="3063875" y="1520825"/>
          <p14:tracePt t="4557" x="3063875" y="1497013"/>
          <p14:tracePt t="4567" x="3063875" y="1473200"/>
          <p14:tracePt t="4574" x="3063875" y="1436688"/>
          <p14:tracePt t="4582" x="3051175" y="1425575"/>
          <p14:tracePt t="4591" x="3051175" y="1401763"/>
          <p14:tracePt t="4599" x="3040063" y="1366838"/>
          <p14:tracePt t="4600" x="3040063" y="1354138"/>
          <p14:tracePt t="4607" x="3040063" y="1330325"/>
          <p14:tracePt t="4615" x="3028950" y="1306513"/>
          <p14:tracePt t="4628" x="3028950" y="1282700"/>
          <p14:tracePt t="4635" x="3016250" y="1271588"/>
          <p14:tracePt t="4642" x="3005138" y="1258888"/>
          <p14:tracePt t="4649" x="2992438" y="1247775"/>
          <p14:tracePt t="4657" x="2992438" y="1235075"/>
          <p14:tracePt t="4665" x="2981325" y="1235075"/>
          <p14:tracePt t="4674" x="2968625" y="1223963"/>
          <p14:tracePt t="4682" x="2957513" y="1211263"/>
          <p14:tracePt t="4691" x="2921000" y="1200150"/>
          <p14:tracePt t="4699" x="2909888" y="1200150"/>
          <p14:tracePt t="4707" x="2873375" y="1200150"/>
          <p14:tracePt t="4716" x="2838450" y="1187450"/>
          <p14:tracePt t="4724" x="2814638" y="1187450"/>
          <p14:tracePt t="4732" x="2767013" y="1187450"/>
          <p14:tracePt t="4733" x="2684463" y="1176338"/>
          <p14:tracePt t="4741" x="2589213" y="1152525"/>
          <p14:tracePt t="4749" x="2481263" y="1152525"/>
          <p14:tracePt t="4757" x="2363788" y="1139825"/>
          <p14:tracePt t="4765" x="2268538" y="1139825"/>
          <p14:tracePt t="4773" x="2160588" y="1128713"/>
          <p14:tracePt t="4782" x="1982788" y="1128713"/>
          <p14:tracePt t="4790" x="1924050" y="1128713"/>
          <p14:tracePt t="4799" x="1863725" y="1128713"/>
          <p14:tracePt t="4807" x="1793875" y="1128713"/>
          <p14:tracePt t="4815" x="1733550" y="1139825"/>
          <p14:tracePt t="4824" x="1651000" y="1139825"/>
          <p14:tracePt t="4825" x="1603375" y="1163638"/>
          <p14:tracePt t="4832" x="1543050" y="1176338"/>
          <p14:tracePt t="4840" x="1484313" y="1200150"/>
          <p14:tracePt t="4848" x="1449388" y="1211263"/>
          <p14:tracePt t="4857" x="1412875" y="1223963"/>
          <p14:tracePt t="4865" x="1377950" y="1235075"/>
          <p14:tracePt t="4866" x="1341438" y="1258888"/>
          <p14:tracePt t="4873" x="1306513" y="1271588"/>
          <p14:tracePt t="4882" x="1293813" y="1282700"/>
          <p14:tracePt t="4890" x="1270000" y="1295400"/>
          <p14:tracePt t="4898" x="1246188" y="1306513"/>
          <p14:tracePt t="4907" x="1235075" y="1319213"/>
          <p14:tracePt t="4909" x="1211263" y="1330325"/>
          <p14:tracePt t="4915" x="1200150" y="1354138"/>
          <p14:tracePt t="4923" x="1187450" y="1354138"/>
          <p14:tracePt t="4932" x="1187450" y="1377950"/>
          <p14:tracePt t="4940" x="1187450" y="1389063"/>
          <p14:tracePt t="4949" x="1176338" y="1389063"/>
          <p14:tracePt t="4950" x="1163638" y="1401763"/>
          <p14:tracePt t="4958" x="1163638" y="1425575"/>
          <p14:tracePt t="4971" x="1152525" y="1436688"/>
          <p14:tracePt t="4979" x="1152525" y="1449388"/>
          <p14:tracePt t="5000" x="1152525" y="1460500"/>
          <p14:tracePt t="5007" x="1152525" y="1473200"/>
          <p14:tracePt t="5021" x="1152525" y="1484313"/>
          <p14:tracePt t="5049" x="1152525" y="1497013"/>
          <p14:tracePt t="5070" x="1152525" y="1508125"/>
          <p14:tracePt t="5091" x="1163638" y="1508125"/>
          <p14:tracePt t="5099" x="1163638" y="1520825"/>
          <p14:tracePt t="5107" x="1176338" y="1520825"/>
          <p14:tracePt t="5169" x="1187450" y="1520825"/>
          <p14:tracePt t="5183" x="1200150" y="1520825"/>
          <p14:tracePt t="5225" x="1211263" y="1520825"/>
          <p14:tracePt t="5239" x="1222375" y="1520825"/>
          <p14:tracePt t="5289" x="1235075" y="1520825"/>
          <p14:tracePt t="5352" x="1246188" y="1520825"/>
          <p14:tracePt t="5422" x="1258888" y="1520825"/>
          <p14:tracePt t="5520" x="1270000" y="1520825"/>
          <p14:tracePt t="5597" x="1282700" y="1520825"/>
          <p14:tracePt t="5724" x="1293813" y="1520825"/>
          <p14:tracePt t="5759" x="1306513" y="1520825"/>
          <p14:tracePt t="5787" x="1317625" y="1520825"/>
          <p14:tracePt t="5822" x="1330325" y="1520825"/>
          <p14:tracePt t="5836" x="1341438" y="1520825"/>
          <p14:tracePt t="5850" x="1341438" y="1531938"/>
          <p14:tracePt t="5857" x="1354138" y="1531938"/>
          <p14:tracePt t="5864" x="1354138" y="1544638"/>
          <p14:tracePt t="5872" x="1365250" y="1544638"/>
          <p14:tracePt t="5878" x="1377950" y="1544638"/>
          <p14:tracePt t="5885" x="1389063" y="1544638"/>
          <p14:tracePt t="5892" x="1401763" y="1544638"/>
          <p14:tracePt t="5899" x="1412875" y="1544638"/>
          <p14:tracePt t="5906" x="1412875" y="1555750"/>
          <p14:tracePt t="5914" x="1436688" y="1555750"/>
          <p14:tracePt t="5922" x="1449388" y="1555750"/>
          <p14:tracePt t="5930" x="1460500" y="1568450"/>
          <p14:tracePt t="5939" x="1484313" y="1568450"/>
          <p14:tracePt t="5947" x="1497013" y="1568450"/>
          <p14:tracePt t="5948" x="1508125" y="1568450"/>
          <p14:tracePt t="5955" x="1520825" y="1568450"/>
          <p14:tracePt t="5963" x="1543050" y="1568450"/>
          <p14:tracePt t="5972" x="1566863" y="1568450"/>
          <p14:tracePt t="5983" x="1579563" y="1568450"/>
          <p14:tracePt t="5990" x="1590675" y="1568450"/>
          <p14:tracePt t="5997" x="1603375" y="1568450"/>
          <p14:tracePt t="6012" x="1614488" y="1568450"/>
          <p14:tracePt t="6018" x="1627188" y="1568450"/>
          <p14:tracePt t="6046" x="1638300" y="1568450"/>
          <p14:tracePt t="6060" x="1651000" y="1568450"/>
          <p14:tracePt t="6074" x="1662113" y="1568450"/>
          <p14:tracePt t="6137" x="1674813" y="1568450"/>
          <p14:tracePt t="6152" x="1685925" y="1568450"/>
          <p14:tracePt t="6165" x="1698625" y="1568450"/>
          <p14:tracePt t="6172" x="1709738" y="1568450"/>
          <p14:tracePt t="6179" x="1722438" y="1568450"/>
          <p14:tracePt t="6186" x="1746250" y="1568450"/>
          <p14:tracePt t="6193" x="1770063" y="1568450"/>
          <p14:tracePt t="6201" x="1781175" y="1568450"/>
          <p14:tracePt t="6208" x="1817688" y="1568450"/>
          <p14:tracePt t="6215" x="1852613" y="1568450"/>
          <p14:tracePt t="6222" x="1863725" y="1568450"/>
          <p14:tracePt t="6230" x="1900238" y="1568450"/>
          <p14:tracePt t="6237" x="1947863" y="1568450"/>
          <p14:tracePt t="6246" x="1982788" y="1568450"/>
          <p14:tracePt t="6254" x="2030413" y="1568450"/>
          <p14:tracePt t="6263" x="2078038" y="1568450"/>
          <p14:tracePt t="6264" x="2101850" y="1568450"/>
          <p14:tracePt t="6271" x="2149475" y="1568450"/>
          <p14:tracePt t="6279" x="2197100" y="1568450"/>
          <p14:tracePt t="6287" x="2244725" y="1568450"/>
          <p14:tracePt t="6296" x="2303463" y="1568450"/>
          <p14:tracePt t="6305" x="2363788" y="1568450"/>
          <p14:tracePt t="6306" x="2457450" y="1579563"/>
          <p14:tracePt t="6313" x="2565400" y="1579563"/>
          <p14:tracePt t="6321" x="2660650" y="1592263"/>
          <p14:tracePt t="6329" x="2767013" y="1592263"/>
          <p14:tracePt t="6337" x="2862263" y="1603375"/>
          <p14:tracePt t="6346" x="2944813" y="1603375"/>
          <p14:tracePt t="6354" x="3028950" y="1616075"/>
          <p14:tracePt t="6355" x="3111500" y="1639888"/>
          <p14:tracePt t="6362" x="3182938" y="1651000"/>
          <p14:tracePt t="6371" x="3241675" y="1651000"/>
          <p14:tracePt t="6379" x="3325813" y="1663700"/>
          <p14:tracePt t="6387" x="3408363" y="1674813"/>
          <p14:tracePt t="6396" x="3490913" y="1687513"/>
          <p14:tracePt t="6397" x="3575050" y="1687513"/>
          <p14:tracePt t="6404" x="3657600" y="1698625"/>
          <p14:tracePt t="6412" x="3740150" y="1722438"/>
          <p14:tracePt t="6421" x="3824288" y="1733550"/>
          <p14:tracePt t="6429" x="3919538" y="1746250"/>
          <p14:tracePt t="6437" x="4037013" y="1757363"/>
          <p14:tracePt t="6446" x="4286250" y="1793875"/>
          <p14:tracePt t="6454" x="4381500" y="1804988"/>
          <p14:tracePt t="6462" x="4500563" y="1804988"/>
          <p14:tracePt t="6470" x="4630738" y="1817688"/>
          <p14:tracePt t="6479" x="4749800" y="1841500"/>
          <p14:tracePt t="6487" x="4903788" y="1841500"/>
          <p14:tracePt t="6488" x="5059363" y="1841500"/>
          <p14:tracePt t="6496" x="5248275" y="1828800"/>
          <p14:tracePt t="6504" x="5427663" y="1817688"/>
          <p14:tracePt t="6512" x="5605463" y="1781175"/>
          <p14:tracePt t="6520" x="5748338" y="1770063"/>
          <p14:tracePt t="6529" x="5878513" y="1746250"/>
          <p14:tracePt t="6531" x="6008688" y="1733550"/>
          <p14:tracePt t="6537" x="6092825" y="1711325"/>
          <p14:tracePt t="6545" x="6175375" y="1698625"/>
          <p14:tracePt t="6554" x="6234113" y="1674813"/>
          <p14:tracePt t="6562" x="6305550" y="1651000"/>
          <p14:tracePt t="6570" x="6353175" y="1639888"/>
          <p14:tracePt t="6579" x="6400800" y="1627188"/>
          <p14:tracePt t="6580" x="6424613" y="1616075"/>
          <p14:tracePt t="6587" x="6472238" y="1592263"/>
          <p14:tracePt t="6595" x="6507163" y="1579563"/>
          <p14:tracePt t="6603" x="6530975" y="1579563"/>
          <p14:tracePt t="6612" x="6543675" y="1568450"/>
          <p14:tracePt t="6620" x="6567488" y="1555750"/>
          <p14:tracePt t="6621" x="6591300" y="1544638"/>
          <p14:tracePt t="6629" x="6602413" y="1531938"/>
          <p14:tracePt t="6643" x="6615113" y="1531938"/>
          <p14:tracePt t="6650" x="6626225" y="1531938"/>
          <p14:tracePt t="6664" x="6626225" y="1520825"/>
          <p14:tracePt t="6678" x="6626225" y="1508125"/>
          <p14:tracePt t="6692" x="6626225" y="1497013"/>
          <p14:tracePt t="6720" x="6626225" y="1484313"/>
          <p14:tracePt t="6741" x="6626225" y="1473200"/>
          <p14:tracePt t="6853" x="6638925" y="1460500"/>
          <p14:tracePt t="6867" x="6650038" y="1460500"/>
          <p14:tracePt t="6874" x="6662738" y="1449388"/>
          <p14:tracePt t="6888" x="6673850" y="1425575"/>
          <p14:tracePt t="6895" x="6697663" y="1412875"/>
          <p14:tracePt t="6902" x="6721475" y="1377950"/>
          <p14:tracePt t="6909" x="6732588" y="1354138"/>
          <p14:tracePt t="6916" x="6756400" y="1343025"/>
          <p14:tracePt t="6923" x="6804025" y="1306513"/>
          <p14:tracePt t="6930" x="6827838" y="1282700"/>
          <p14:tracePt t="6938" x="6864350" y="1247775"/>
          <p14:tracePt t="6945" x="6899275" y="1223963"/>
          <p14:tracePt t="6953" x="6935788" y="1200150"/>
          <p14:tracePt t="6962" x="6946900" y="1176338"/>
          <p14:tracePt t="6970" x="6970713" y="1163638"/>
          <p14:tracePt t="6978" x="6994525" y="1152525"/>
          <p14:tracePt t="6987" x="7007225" y="1128713"/>
          <p14:tracePt t="6995" x="7018338" y="1116013"/>
          <p14:tracePt t="7003" x="7029450" y="1104900"/>
          <p14:tracePt t="7011" x="7029450" y="1092200"/>
          <p14:tracePt t="7019" x="7029450" y="1081088"/>
          <p14:tracePt t="7028" x="7029450" y="1057275"/>
          <p14:tracePt t="7029" x="7007225" y="1033463"/>
          <p14:tracePt t="7036" x="6970713" y="998538"/>
          <p14:tracePt t="7044" x="6864350" y="974725"/>
          <p14:tracePt t="7053" x="6708775" y="938213"/>
          <p14:tracePt t="7061" x="6411913" y="938213"/>
          <p14:tracePt t="7069" x="5902325" y="1009650"/>
          <p14:tracePt t="7078" x="4927600" y="1282700"/>
          <p14:tracePt t="7086" x="4560888" y="1425575"/>
          <p14:tracePt t="7095" x="4333875" y="1544638"/>
          <p14:tracePt t="7103" x="4168775" y="1639888"/>
          <p14:tracePt t="7111" x="4037013" y="1698625"/>
          <p14:tracePt t="7120" x="3965575" y="1757363"/>
          <p14:tracePt t="7121" x="3895725" y="1804988"/>
          <p14:tracePt t="7127" x="3871913" y="1828800"/>
          <p14:tracePt t="7136" x="3859213" y="1852613"/>
          <p14:tracePt t="7144" x="3848100" y="1865313"/>
          <p14:tracePt t="7153" x="3835400" y="1876425"/>
          <p14:tracePt t="7162" x="3835400" y="1900238"/>
          <p14:tracePt t="7169" x="3835400" y="1912938"/>
          <p14:tracePt t="7183" x="3848100" y="1947863"/>
          <p14:tracePt t="7190" x="3895725" y="1995488"/>
          <p14:tracePt t="7197" x="3989388" y="2101850"/>
          <p14:tracePt t="7204" x="4192588" y="2292350"/>
          <p14:tracePt t="7211" x="4606925" y="2601913"/>
          <p14:tracePt t="7219" x="5059363" y="2909888"/>
          <p14:tracePt t="7227" x="5486400" y="3148013"/>
          <p14:tracePt t="7236" x="5878513" y="3362325"/>
          <p14:tracePt t="7244" x="6223000" y="3527425"/>
          <p14:tracePt t="7252" x="6554788" y="3659188"/>
          <p14:tracePt t="7253" x="6864350" y="3789363"/>
          <p14:tracePt t="7261" x="7113588" y="3884613"/>
          <p14:tracePt t="7269" x="7350125" y="3943350"/>
          <p14:tracePt t="7277" x="7529513" y="3979863"/>
          <p14:tracePt t="7286" x="7670800" y="3990975"/>
          <p14:tracePt t="7294" x="7813675" y="3990975"/>
          <p14:tracePt t="7295" x="7932738" y="3956050"/>
          <p14:tracePt t="7303" x="8062913" y="3908425"/>
          <p14:tracePt t="7311" x="8170863" y="3836988"/>
          <p14:tracePt t="7319" x="8301038" y="3754438"/>
          <p14:tracePt t="7327" x="8407400" y="3635375"/>
          <p14:tracePt t="7336" x="8515350" y="3527425"/>
          <p14:tracePt t="7337" x="8621713" y="3397250"/>
          <p14:tracePt t="7344" x="8716963" y="3254375"/>
          <p14:tracePt t="7352" x="8775700" y="3124200"/>
          <p14:tracePt t="7361" x="8836025" y="3017838"/>
          <p14:tracePt t="7369" x="8882063" y="2933700"/>
          <p14:tracePt t="7377" x="8894763" y="2886075"/>
          <p14:tracePt t="7386" x="8918575" y="2838450"/>
          <p14:tracePt t="7387" x="8918575" y="2790825"/>
          <p14:tracePt t="7394" x="8918575" y="2755900"/>
          <p14:tracePt t="7402" x="8918575" y="2732088"/>
          <p14:tracePt t="7410" x="8905875" y="2684463"/>
          <p14:tracePt t="7419" x="8894763" y="2649538"/>
          <p14:tracePt t="7427" x="8858250" y="2601913"/>
          <p14:tracePt t="7437" x="8693150" y="2482850"/>
          <p14:tracePt t="7444" x="8585200" y="2411413"/>
          <p14:tracePt t="7452" x="8443913" y="2339975"/>
          <p14:tracePt t="7460" x="8312150" y="2257425"/>
          <p14:tracePt t="7469" x="8194675" y="2209800"/>
          <p14:tracePt t="7477" x="8086725" y="2173288"/>
          <p14:tracePt t="7478" x="8004175" y="2149475"/>
          <p14:tracePt t="7486" x="7956550" y="2125663"/>
          <p14:tracePt t="7494" x="7897813" y="2125663"/>
          <p14:tracePt t="7502" x="7861300" y="2125663"/>
          <p14:tracePt t="7510" x="7837488" y="2114550"/>
          <p14:tracePt t="7519" x="7826375" y="2114550"/>
          <p14:tracePt t="7520" x="7802563" y="2101850"/>
          <p14:tracePt t="7527" x="7789863" y="2101850"/>
          <p14:tracePt t="7541" x="7789863" y="20907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18281" y="4732003"/>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25B66B04-8EA8-CD49-0323-A2CEFAAB6E45}"/>
              </a:ext>
            </a:extLst>
          </p:cNvPr>
          <p:cNvSpPr txBox="1"/>
          <p:nvPr/>
        </p:nvSpPr>
        <p:spPr>
          <a:xfrm>
            <a:off x="481808" y="124691"/>
            <a:ext cx="1953822" cy="707886"/>
          </a:xfrm>
          <a:prstGeom prst="rect">
            <a:avLst/>
          </a:prstGeom>
          <a:noFill/>
        </p:spPr>
        <p:txBody>
          <a:bodyPr wrap="square" rtlCol="0">
            <a:spAutoFit/>
          </a:bodyPr>
          <a:lstStyle/>
          <a:p>
            <a:pPr algn="ctr"/>
            <a:r>
              <a:rPr lang="en-US" sz="4000" dirty="0"/>
              <a:t>Task</a:t>
            </a:r>
          </a:p>
        </p:txBody>
      </p:sp>
      <p:sp>
        <p:nvSpPr>
          <p:cNvPr id="11" name="TextBox 10">
            <a:extLst>
              <a:ext uri="{FF2B5EF4-FFF2-40B4-BE49-F238E27FC236}">
                <a16:creationId xmlns:a16="http://schemas.microsoft.com/office/drawing/2014/main" id="{D3B7E2E5-DC0F-1C0E-0BA7-07EB37C911E2}"/>
              </a:ext>
            </a:extLst>
          </p:cNvPr>
          <p:cNvSpPr txBox="1"/>
          <p:nvPr/>
        </p:nvSpPr>
        <p:spPr>
          <a:xfrm>
            <a:off x="3337394" y="-88365"/>
            <a:ext cx="3134229" cy="707886"/>
          </a:xfrm>
          <a:prstGeom prst="rect">
            <a:avLst/>
          </a:prstGeom>
          <a:noFill/>
        </p:spPr>
        <p:txBody>
          <a:bodyPr wrap="square" rtlCol="0">
            <a:spAutoFit/>
          </a:bodyPr>
          <a:lstStyle/>
          <a:p>
            <a:pPr algn="ctr"/>
            <a:r>
              <a:rPr lang="en-US" sz="4000" dirty="0"/>
              <a:t>Solution</a:t>
            </a:r>
          </a:p>
        </p:txBody>
      </p:sp>
      <p:sp>
        <p:nvSpPr>
          <p:cNvPr id="7" name="TextBox 6">
            <a:extLst>
              <a:ext uri="{FF2B5EF4-FFF2-40B4-BE49-F238E27FC236}">
                <a16:creationId xmlns:a16="http://schemas.microsoft.com/office/drawing/2014/main" id="{C01EBE8A-3965-70E9-CBB0-19D96D78D8CD}"/>
              </a:ext>
            </a:extLst>
          </p:cNvPr>
          <p:cNvSpPr txBox="1"/>
          <p:nvPr/>
        </p:nvSpPr>
        <p:spPr>
          <a:xfrm>
            <a:off x="78659" y="111690"/>
            <a:ext cx="522059" cy="1015663"/>
          </a:xfrm>
          <a:prstGeom prst="rect">
            <a:avLst/>
          </a:prstGeom>
          <a:noFill/>
        </p:spPr>
        <p:txBody>
          <a:bodyPr wrap="square" rtlCol="0">
            <a:spAutoFit/>
          </a:bodyPr>
          <a:lstStyle/>
          <a:p>
            <a:pPr algn="ctr"/>
            <a:r>
              <a:rPr lang="en-US" sz="6000" dirty="0"/>
              <a:t>4</a:t>
            </a:r>
          </a:p>
        </p:txBody>
      </p:sp>
      <p:sp>
        <p:nvSpPr>
          <p:cNvPr id="2" name="TextBox 1">
            <a:extLst>
              <a:ext uri="{FF2B5EF4-FFF2-40B4-BE49-F238E27FC236}">
                <a16:creationId xmlns:a16="http://schemas.microsoft.com/office/drawing/2014/main" id="{A19C9CE6-A616-3ABA-0481-4BF5C001B0A8}"/>
              </a:ext>
            </a:extLst>
          </p:cNvPr>
          <p:cNvSpPr txBox="1"/>
          <p:nvPr/>
        </p:nvSpPr>
        <p:spPr>
          <a:xfrm>
            <a:off x="136116" y="924985"/>
            <a:ext cx="2390954" cy="1477328"/>
          </a:xfrm>
          <a:prstGeom prst="rect">
            <a:avLst/>
          </a:prstGeom>
          <a:noFill/>
        </p:spPr>
        <p:txBody>
          <a:bodyPr wrap="square" rtlCol="0">
            <a:spAutoFit/>
          </a:bodyPr>
          <a:lstStyle/>
          <a:p>
            <a:r>
              <a:rPr lang="en-US" sz="3000" dirty="0"/>
              <a:t>Identifying and dealing with outliers</a:t>
            </a:r>
          </a:p>
        </p:txBody>
      </p:sp>
      <p:pic>
        <p:nvPicPr>
          <p:cNvPr id="6" name="Picture 5">
            <a:extLst>
              <a:ext uri="{FF2B5EF4-FFF2-40B4-BE49-F238E27FC236}">
                <a16:creationId xmlns:a16="http://schemas.microsoft.com/office/drawing/2014/main" id="{FEC41F99-2039-7142-E07E-86DD77E4D0AF}"/>
              </a:ext>
            </a:extLst>
          </p:cNvPr>
          <p:cNvPicPr>
            <a:picLocks noChangeAspect="1"/>
          </p:cNvPicPr>
          <p:nvPr/>
        </p:nvPicPr>
        <p:blipFill rotWithShape="1">
          <a:blip r:embed="rId5"/>
          <a:srcRect l="5587" t="13866" r="12369"/>
          <a:stretch/>
        </p:blipFill>
        <p:spPr>
          <a:xfrm>
            <a:off x="2527070" y="806990"/>
            <a:ext cx="2083052" cy="1642606"/>
          </a:xfrm>
          <a:prstGeom prst="rect">
            <a:avLst/>
          </a:prstGeom>
        </p:spPr>
      </p:pic>
      <p:cxnSp>
        <p:nvCxnSpPr>
          <p:cNvPr id="12" name="Connector: Elbow 11">
            <a:extLst>
              <a:ext uri="{FF2B5EF4-FFF2-40B4-BE49-F238E27FC236}">
                <a16:creationId xmlns:a16="http://schemas.microsoft.com/office/drawing/2014/main" id="{64413752-39CC-1001-4136-14BDE89CE8F6}"/>
              </a:ext>
            </a:extLst>
          </p:cNvPr>
          <p:cNvCxnSpPr>
            <a:cxnSpLocks/>
          </p:cNvCxnSpPr>
          <p:nvPr/>
        </p:nvCxnSpPr>
        <p:spPr>
          <a:xfrm rot="5400000">
            <a:off x="-943385" y="1234551"/>
            <a:ext cx="4392015" cy="223301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67A93C7-D1DC-6BB3-6C9C-118F7FE573DA}"/>
              </a:ext>
            </a:extLst>
          </p:cNvPr>
          <p:cNvPicPr>
            <a:picLocks noChangeAspect="1"/>
          </p:cNvPicPr>
          <p:nvPr/>
        </p:nvPicPr>
        <p:blipFill rotWithShape="1">
          <a:blip r:embed="rId6"/>
          <a:srcRect r="13818"/>
          <a:stretch/>
        </p:blipFill>
        <p:spPr>
          <a:xfrm>
            <a:off x="4971011" y="619521"/>
            <a:ext cx="3865418" cy="1553721"/>
          </a:xfrm>
          <a:prstGeom prst="rect">
            <a:avLst/>
          </a:prstGeom>
        </p:spPr>
      </p:pic>
      <p:pic>
        <p:nvPicPr>
          <p:cNvPr id="20" name="Picture 19">
            <a:extLst>
              <a:ext uri="{FF2B5EF4-FFF2-40B4-BE49-F238E27FC236}">
                <a16:creationId xmlns:a16="http://schemas.microsoft.com/office/drawing/2014/main" id="{3D211AF2-93D1-DE91-491E-70DB4D81F3B7}"/>
              </a:ext>
            </a:extLst>
          </p:cNvPr>
          <p:cNvPicPr>
            <a:picLocks noChangeAspect="1"/>
          </p:cNvPicPr>
          <p:nvPr/>
        </p:nvPicPr>
        <p:blipFill rotWithShape="1">
          <a:blip r:embed="rId7"/>
          <a:srcRect b="3419"/>
          <a:stretch/>
        </p:blipFill>
        <p:spPr>
          <a:xfrm>
            <a:off x="600718" y="2623068"/>
            <a:ext cx="7628882" cy="2340105"/>
          </a:xfrm>
          <a:prstGeom prst="rect">
            <a:avLst/>
          </a:prstGeom>
        </p:spPr>
      </p:pic>
      <p:pic>
        <p:nvPicPr>
          <p:cNvPr id="29" name="Audio 28">
            <a:hlinkClick r:id="" action="ppaction://media"/>
            <a:extLst>
              <a:ext uri="{FF2B5EF4-FFF2-40B4-BE49-F238E27FC236}">
                <a16:creationId xmlns:a16="http://schemas.microsoft.com/office/drawing/2014/main" id="{63FF8F4B-7E93-AEDD-F0DE-5264B74B7EA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64267772"/>
      </p:ext>
    </p:extLst>
  </p:cSld>
  <p:clrMapOvr>
    <a:masterClrMapping/>
  </p:clrMapOvr>
  <mc:AlternateContent xmlns:mc="http://schemas.openxmlformats.org/markup-compatibility/2006">
    <mc:Choice xmlns:p14="http://schemas.microsoft.com/office/powerpoint/2010/main" Requires="p14">
      <p:transition spd="slow" p14:dur="2000" advTm="29463"/>
    </mc:Choice>
    <mc:Fallback>
      <p:transition spd="slow" advTm="2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1256" x="7766050" y="2090738"/>
          <p14:tracePt t="1270" x="7659688" y="2090738"/>
          <p14:tracePt t="1282" x="7600950" y="2090738"/>
          <p14:tracePt t="1284" x="7516813" y="2090738"/>
          <p14:tracePt t="1292" x="7434263" y="2090738"/>
          <p14:tracePt t="1301" x="7373938" y="2090738"/>
          <p14:tracePt t="1309" x="7291388" y="2090738"/>
          <p14:tracePt t="1317" x="7232650" y="2090738"/>
          <p14:tracePt t="1326" x="7124700" y="2101850"/>
          <p14:tracePt t="1334" x="7077075" y="2101850"/>
          <p14:tracePt t="1342" x="7042150" y="2114550"/>
          <p14:tracePt t="1351" x="7018338" y="2114550"/>
          <p14:tracePt t="1359" x="6983413" y="2125663"/>
          <p14:tracePt t="1367" x="6959600" y="2125663"/>
          <p14:tracePt t="1368" x="6935788" y="2138363"/>
          <p14:tracePt t="1376" x="6911975" y="2138363"/>
          <p14:tracePt t="1384" x="6888163" y="2138363"/>
          <p14:tracePt t="1393" x="6875463" y="2149475"/>
          <p14:tracePt t="1400" x="6864350" y="2149475"/>
          <p14:tracePt t="1410" x="6840538" y="2149475"/>
          <p14:tracePt t="1410" x="6827838" y="2162175"/>
          <p14:tracePt t="1418" x="6816725" y="2162175"/>
          <p14:tracePt t="1426" x="6804025" y="2173288"/>
          <p14:tracePt t="1438" x="6780213" y="2173288"/>
          <p14:tracePt t="1445" x="6769100" y="2173288"/>
          <p14:tracePt t="1467" x="6756400" y="2173288"/>
          <p14:tracePt t="1473" x="6745288" y="2173288"/>
          <p14:tracePt t="1509" x="6732588" y="2185988"/>
          <p14:tracePt t="1523" x="6721475" y="2185988"/>
          <p14:tracePt t="1530" x="6708775" y="2185988"/>
          <p14:tracePt t="1544" x="6697663" y="2185988"/>
          <p14:tracePt t="1550" x="6686550" y="2185988"/>
          <p14:tracePt t="1565" x="6662738" y="2185988"/>
          <p14:tracePt t="1572" x="6650038" y="2185988"/>
          <p14:tracePt t="1579" x="6626225" y="2185988"/>
          <p14:tracePt t="1586" x="6602413" y="2185988"/>
          <p14:tracePt t="1593" x="6591300" y="2185988"/>
          <p14:tracePt t="1600" x="6567488" y="2185988"/>
          <p14:tracePt t="1608" x="6530975" y="2185988"/>
          <p14:tracePt t="1617" x="6519863" y="2185988"/>
          <p14:tracePt t="1626" x="6483350" y="2185988"/>
          <p14:tracePt t="1634" x="6459538" y="2185988"/>
          <p14:tracePt t="1635" x="6435725" y="2185988"/>
          <p14:tracePt t="1642" x="6400800" y="2185988"/>
          <p14:tracePt t="1650" x="6376988" y="2185988"/>
          <p14:tracePt t="1659" x="6342063" y="2185988"/>
          <p14:tracePt t="1667" x="6305550" y="2185988"/>
          <p14:tracePt t="1675" x="6281738" y="2185988"/>
          <p14:tracePt t="1683" x="6246813" y="2185988"/>
          <p14:tracePt t="1684" x="6210300" y="2185988"/>
          <p14:tracePt t="1692" x="6186488" y="2185988"/>
          <p14:tracePt t="1700" x="6151563" y="2185988"/>
          <p14:tracePt t="1709" x="6115050" y="2185988"/>
          <p14:tracePt t="1716" x="6092825" y="2185988"/>
          <p14:tracePt t="1725" x="6056313" y="2185988"/>
          <p14:tracePt t="1726" x="6021388" y="2185988"/>
          <p14:tracePt t="1733" x="5997575" y="2185988"/>
          <p14:tracePt t="1742" x="5961063" y="2185988"/>
          <p14:tracePt t="1750" x="5937250" y="2185988"/>
          <p14:tracePt t="1759" x="5913438" y="2185988"/>
          <p14:tracePt t="1766" x="5889625" y="2185988"/>
          <p14:tracePt t="1775" x="5842000" y="2185988"/>
          <p14:tracePt t="1783" x="5818188" y="2185988"/>
          <p14:tracePt t="1791" x="5794375" y="2173288"/>
          <p14:tracePt t="1800" x="5783263" y="2173288"/>
          <p14:tracePt t="1808" x="5759450" y="2173288"/>
          <p14:tracePt t="1817" x="5711825" y="2162175"/>
          <p14:tracePt t="1825" x="5688013" y="2149475"/>
          <p14:tracePt t="1833" x="5664200" y="2149475"/>
          <p14:tracePt t="1841" x="5653088" y="2149475"/>
          <p14:tracePt t="1850" x="5629275" y="2149475"/>
          <p14:tracePt t="1858" x="5616575" y="2149475"/>
          <p14:tracePt t="1859" x="5592763" y="2138363"/>
          <p14:tracePt t="1867" x="5568950" y="2138363"/>
          <p14:tracePt t="1875" x="5545138" y="2125663"/>
          <p14:tracePt t="1883" x="5521325" y="2125663"/>
          <p14:tracePt t="1891" x="5486400" y="2114550"/>
          <p14:tracePt t="1900" x="5475288" y="2114550"/>
          <p14:tracePt t="1901" x="5451475" y="2114550"/>
          <p14:tracePt t="1908" x="5414963" y="2101850"/>
          <p14:tracePt t="1916" x="5403850" y="2101850"/>
          <p14:tracePt t="1925" x="5367338" y="2090738"/>
          <p14:tracePt t="1933" x="5343525" y="2090738"/>
          <p14:tracePt t="1941" x="5319713" y="2090738"/>
          <p14:tracePt t="1950" x="5284788" y="2090738"/>
          <p14:tracePt t="1951" x="5248275" y="2090738"/>
          <p14:tracePt t="1958" x="5200650" y="2078038"/>
          <p14:tracePt t="1966" x="5165725" y="2066925"/>
          <p14:tracePt t="1974" x="5130800" y="2066925"/>
          <p14:tracePt t="1983" x="5083175" y="2055813"/>
          <p14:tracePt t="1991" x="5035550" y="2043113"/>
          <p14:tracePt t="2000" x="4940300" y="2019300"/>
          <p14:tracePt t="2008" x="4903788" y="2008188"/>
          <p14:tracePt t="2016" x="4857750" y="1995488"/>
          <p14:tracePt t="2024" x="4821238" y="1984375"/>
          <p14:tracePt t="2033" x="4773613" y="1960563"/>
          <p14:tracePt t="2041" x="4714875" y="1947863"/>
          <p14:tracePt t="2050" x="4678363" y="1936750"/>
          <p14:tracePt t="2058" x="4654550" y="1912938"/>
          <p14:tracePt t="2066" x="4630738" y="1900238"/>
          <p14:tracePt t="2074" x="4619625" y="1889125"/>
          <p14:tracePt t="2083" x="4606925" y="1876425"/>
          <p14:tracePt t="2084" x="4583113" y="1865313"/>
          <p14:tracePt t="2091" x="4572000" y="1852613"/>
          <p14:tracePt t="2099" x="4572000" y="1841500"/>
          <p14:tracePt t="2107" x="4572000" y="1828800"/>
          <p14:tracePt t="2116" x="4572000" y="1817688"/>
          <p14:tracePt t="2124" x="4572000" y="1804988"/>
          <p14:tracePt t="2133" x="4572000" y="1793875"/>
          <p14:tracePt t="2141" x="4583113" y="1781175"/>
          <p14:tracePt t="2149" x="4583113" y="1770063"/>
          <p14:tracePt t="2157" x="4595813" y="1770063"/>
          <p14:tracePt t="2166" x="4606925" y="1757363"/>
          <p14:tracePt t="2174" x="4619625" y="1746250"/>
          <p14:tracePt t="2175" x="4630738" y="1746250"/>
          <p14:tracePt t="2183" x="4643438" y="1746250"/>
          <p14:tracePt t="2191" x="4654550" y="1746250"/>
          <p14:tracePt t="2199" x="4654550" y="1733550"/>
          <p14:tracePt t="2207" x="4678363" y="1722438"/>
          <p14:tracePt t="2216" x="4691063" y="1711325"/>
          <p14:tracePt t="2224" x="4714875" y="1711325"/>
          <p14:tracePt t="2232" x="4714875" y="1698625"/>
          <p14:tracePt t="2241" x="4725988" y="1687513"/>
          <p14:tracePt t="2252" x="4738688" y="1674813"/>
          <p14:tracePt t="2259" x="4738688" y="1663700"/>
          <p14:tracePt t="2266" x="4749800" y="1651000"/>
          <p14:tracePt t="2281" x="4749800" y="1627188"/>
          <p14:tracePt t="2295" x="4749800" y="1616075"/>
          <p14:tracePt t="2302" x="4738688" y="1592263"/>
          <p14:tracePt t="2309" x="4725988" y="1592263"/>
          <p14:tracePt t="2317" x="4725988" y="1568450"/>
          <p14:tracePt t="2324" x="4702175" y="1544638"/>
          <p14:tracePt t="2331" x="4678363" y="1508125"/>
          <p14:tracePt t="2338" x="4643438" y="1497013"/>
          <p14:tracePt t="2344" x="4619625" y="1460500"/>
          <p14:tracePt t="2352" x="4583113" y="1425575"/>
          <p14:tracePt t="2359" x="4548188" y="1389063"/>
          <p14:tracePt t="2366" x="4524375" y="1354138"/>
          <p14:tracePt t="2374" x="4489450" y="1319213"/>
          <p14:tracePt t="2382" x="4452938" y="1295400"/>
          <p14:tracePt t="2392" x="4418013" y="1258888"/>
          <p14:tracePt t="2399" x="4394200" y="1247775"/>
          <p14:tracePt t="2408" x="4346575" y="1211263"/>
          <p14:tracePt t="2415" x="4322763" y="1187450"/>
          <p14:tracePt t="2424" x="4298950" y="1176338"/>
          <p14:tracePt t="2436" x="4275138" y="1163638"/>
          <p14:tracePt t="2443" x="4264025" y="1163638"/>
          <p14:tracePt t="2450" x="4251325" y="1163638"/>
          <p14:tracePt t="2457" x="4240213" y="1152525"/>
          <p14:tracePt t="2471" x="4227513" y="1152525"/>
          <p14:tracePt t="2752" x="4121150" y="1128713"/>
          <p14:tracePt t="2759" x="3943350" y="1057275"/>
          <p14:tracePt t="2766" x="3776663" y="1009650"/>
          <p14:tracePt t="2773" x="3598863" y="962025"/>
          <p14:tracePt t="2780" x="3455988" y="914400"/>
          <p14:tracePt t="2787" x="3325813" y="890588"/>
          <p14:tracePt t="2794" x="3241675" y="855663"/>
          <p14:tracePt t="2801" x="3159125" y="842963"/>
          <p14:tracePt t="2808" x="3111500" y="842963"/>
          <p14:tracePt t="2815" x="3074988" y="842963"/>
          <p14:tracePt t="2823" x="3051175" y="842963"/>
          <p14:tracePt t="2831" x="3040063" y="842963"/>
          <p14:tracePt t="2840" x="3016250" y="842963"/>
          <p14:tracePt t="2848" x="3005138" y="855663"/>
          <p14:tracePt t="2857" x="2992438" y="866775"/>
          <p14:tracePt t="2864" x="2992438" y="890588"/>
          <p14:tracePt t="2878" x="2992438" y="914400"/>
          <p14:tracePt t="2885" x="2992438" y="927100"/>
          <p14:tracePt t="2892" x="2992438" y="950913"/>
          <p14:tracePt t="2899" x="2992438" y="985838"/>
          <p14:tracePt t="2907" x="2992438" y="998538"/>
          <p14:tracePt t="2914" x="2992438" y="1022350"/>
          <p14:tracePt t="2923" x="3005138" y="1057275"/>
          <p14:tracePt t="2931" x="3016250" y="1092200"/>
          <p14:tracePt t="2940" x="3028950" y="1128713"/>
          <p14:tracePt t="2942" x="3051175" y="1163638"/>
          <p14:tracePt t="2948" x="3063875" y="1211263"/>
          <p14:tracePt t="2956" x="3087688" y="1282700"/>
          <p14:tracePt t="2964" x="3135313" y="1343025"/>
          <p14:tracePt t="2973" x="3170238" y="1412875"/>
          <p14:tracePt t="2981" x="3217863" y="1508125"/>
          <p14:tracePt t="2990" x="3278188" y="1579563"/>
          <p14:tracePt t="2991" x="3313113" y="1651000"/>
          <p14:tracePt t="2998" x="3360738" y="1711325"/>
          <p14:tracePt t="3006" x="3395663" y="1770063"/>
          <p14:tracePt t="3014" x="3419475" y="1817688"/>
          <p14:tracePt t="3023" x="3455988" y="1852613"/>
          <p14:tracePt t="3031" x="3479800" y="1889125"/>
          <p14:tracePt t="3032" x="3503613" y="1912938"/>
          <p14:tracePt t="3040" x="3527425" y="1947863"/>
          <p14:tracePt t="3047" x="3538538" y="1960563"/>
          <p14:tracePt t="3056" x="3551238" y="1984375"/>
          <p14:tracePt t="3065" x="3575050" y="1995488"/>
          <p14:tracePt t="3073" x="3598863" y="1995488"/>
          <p14:tracePt t="3074" x="3609975" y="2008188"/>
          <p14:tracePt t="3082" x="3633788" y="2019300"/>
          <p14:tracePt t="3090" x="3668713" y="2032000"/>
          <p14:tracePt t="3098" x="3681413" y="2032000"/>
          <p14:tracePt t="3106" x="3716338" y="2032000"/>
          <p14:tracePt t="3114" x="3740150" y="2019300"/>
          <p14:tracePt t="3122" x="3763963" y="2008188"/>
          <p14:tracePt t="3123" x="3787775" y="2008188"/>
          <p14:tracePt t="3131" x="3824288" y="1995488"/>
          <p14:tracePt t="3139" x="3848100" y="1984375"/>
          <p14:tracePt t="3147" x="3859213" y="1960563"/>
          <p14:tracePt t="3156" x="3883025" y="1936750"/>
          <p14:tracePt t="3164" x="3906838" y="1924050"/>
          <p14:tracePt t="3166" x="3930650" y="1912938"/>
          <p14:tracePt t="3173" x="3943350" y="1889125"/>
          <p14:tracePt t="3181" x="3954463" y="1865313"/>
          <p14:tracePt t="3189" x="3954463" y="1852613"/>
          <p14:tracePt t="3197" x="3965575" y="1841500"/>
          <p14:tracePt t="3206" x="3965575" y="1817688"/>
          <p14:tracePt t="3214" x="3965575" y="1804988"/>
          <p14:tracePt t="3215" x="3965575" y="1793875"/>
          <p14:tracePt t="3222" x="3965575" y="1770063"/>
          <p14:tracePt t="3230" x="3954463" y="1770063"/>
          <p14:tracePt t="3239" x="3943350" y="1746250"/>
          <p14:tracePt t="3247" x="3919538" y="1722438"/>
          <p14:tracePt t="3256" x="3895725" y="1698625"/>
          <p14:tracePt t="3257" x="3871913" y="1687513"/>
          <p14:tracePt t="3264" x="3824288" y="1663700"/>
          <p14:tracePt t="3272" x="3787775" y="1639888"/>
          <p14:tracePt t="3280" x="3729038" y="1616075"/>
          <p14:tracePt t="3289" x="3657600" y="1603375"/>
          <p14:tracePt t="3297" x="3598863" y="1568450"/>
          <p14:tracePt t="3306" x="3467100" y="1555750"/>
          <p14:tracePt t="3314" x="3408363" y="1544638"/>
          <p14:tracePt t="3322" x="3360738" y="1544638"/>
          <p14:tracePt t="3331" x="3313113" y="1544638"/>
          <p14:tracePt t="3339" x="3278188" y="1544638"/>
          <p14:tracePt t="3348" x="3230563" y="1544638"/>
          <p14:tracePt t="3356" x="3217863" y="1555750"/>
          <p14:tracePt t="3364" x="3206750" y="1555750"/>
          <p14:tracePt t="3372" x="3194050" y="1555750"/>
          <p14:tracePt t="3381" x="3182938" y="1568450"/>
          <p14:tracePt t="3389" x="3182938" y="1579563"/>
          <p14:tracePt t="3390" x="3182938" y="1592263"/>
          <p14:tracePt t="3404" x="3182938" y="1603375"/>
          <p14:tracePt t="3418" x="3182938" y="1616075"/>
          <p14:tracePt t="3432" x="3182938" y="1627188"/>
          <p14:tracePt t="3440" x="3182938" y="1639888"/>
          <p14:tracePt t="3446" x="3194050" y="1651000"/>
          <p14:tracePt t="3453" x="3206750" y="1651000"/>
          <p14:tracePt t="3461" x="3217863" y="1663700"/>
          <p14:tracePt t="3467" x="3241675" y="1674813"/>
          <p14:tracePt t="3474" x="3254375" y="1687513"/>
          <p14:tracePt t="3482" x="3289300" y="1711325"/>
          <p14:tracePt t="3489" x="3325813" y="1711325"/>
          <p14:tracePt t="3497" x="3360738" y="1722438"/>
          <p14:tracePt t="3505" x="3395663" y="1733550"/>
          <p14:tracePt t="3513" x="3467100" y="1746250"/>
          <p14:tracePt t="3522" x="3527425" y="1757363"/>
          <p14:tracePt t="3523" x="3598863" y="1781175"/>
          <p14:tracePt t="3531" x="3657600" y="1781175"/>
          <p14:tracePt t="3539" x="3716338" y="1781175"/>
          <p14:tracePt t="3547" x="3763963" y="1781175"/>
          <p14:tracePt t="3555" x="3811588" y="1781175"/>
          <p14:tracePt t="3563" x="3835400" y="1781175"/>
          <p14:tracePt t="3572" x="3871913" y="1781175"/>
          <p14:tracePt t="3573" x="3906838" y="1770063"/>
          <p14:tracePt t="3580" x="3919538" y="1757363"/>
          <p14:tracePt t="3588" x="3943350" y="1757363"/>
          <p14:tracePt t="3597" x="3965575" y="1746250"/>
          <p14:tracePt t="3605" x="3965575" y="1733550"/>
          <p14:tracePt t="3614" x="3978275" y="1733550"/>
          <p14:tracePt t="3615" x="3989388" y="1722438"/>
          <p14:tracePt t="3622" x="4002088" y="1698625"/>
          <p14:tracePt t="3636" x="4013200" y="1687513"/>
          <p14:tracePt t="3643" x="4025900" y="1674813"/>
          <p14:tracePt t="3650" x="4025900" y="1663700"/>
          <p14:tracePt t="3657" x="4037013" y="1651000"/>
          <p14:tracePt t="3664" x="4037013" y="1639888"/>
          <p14:tracePt t="3672" x="4037013" y="1627188"/>
          <p14:tracePt t="3680" x="4037013" y="1616075"/>
          <p14:tracePt t="3688" x="4037013" y="1603375"/>
          <p14:tracePt t="3697" x="4025900" y="1592263"/>
          <p14:tracePt t="3705" x="4025900" y="1568450"/>
          <p14:tracePt t="3706" x="4013200" y="1555750"/>
          <p14:tracePt t="3713" x="4013200" y="1544638"/>
          <p14:tracePt t="3722" x="4002088" y="1520825"/>
          <p14:tracePt t="3730" x="4002088" y="1508125"/>
          <p14:tracePt t="3738" x="3978275" y="1508125"/>
          <p14:tracePt t="3746" x="3965575" y="1484313"/>
          <p14:tracePt t="3755" x="3954463" y="1460500"/>
          <p14:tracePt t="3763" x="3943350" y="1449388"/>
          <p14:tracePt t="3771" x="3930650" y="1436688"/>
          <p14:tracePt t="3780" x="3930650" y="1425575"/>
          <p14:tracePt t="3788" x="3906838" y="1412875"/>
          <p14:tracePt t="3797" x="3895725" y="1401763"/>
          <p14:tracePt t="3798" x="3895725" y="1389063"/>
          <p14:tracePt t="3805" x="3883025" y="1389063"/>
          <p14:tracePt t="3813" x="3859213" y="1377950"/>
          <p14:tracePt t="3822" x="3859213" y="1366838"/>
          <p14:tracePt t="3829" x="3848100" y="1354138"/>
          <p14:tracePt t="3839" x="3835400" y="1354138"/>
          <p14:tracePt t="3847" x="3824288" y="1343025"/>
          <p14:tracePt t="3854" x="3824288" y="1330325"/>
          <p14:tracePt t="3874" x="3811588" y="1330325"/>
          <p14:tracePt t="3888" x="3800475" y="1330325"/>
          <p14:tracePt t="4197" x="3787775" y="1330325"/>
          <p14:tracePt t="4226" x="3787775" y="1343025"/>
          <p14:tracePt t="4267" x="3787775" y="1354138"/>
          <p14:tracePt t="4282" x="3787775" y="1366838"/>
          <p14:tracePt t="4317" x="3787775" y="1377950"/>
          <p14:tracePt t="4387" x="3787775" y="1389063"/>
          <p14:tracePt t="4401" x="3787775" y="1401763"/>
          <p14:tracePt t="4478" x="3787775" y="1412875"/>
          <p14:tracePt t="4527" x="3787775" y="1425575"/>
          <p14:tracePt t="4548" x="3787775" y="1436688"/>
          <p14:tracePt t="4815" x="3800475" y="1436688"/>
          <p14:tracePt t="4878" x="3811588" y="1436688"/>
          <p14:tracePt t="5636" x="3800475" y="1436688"/>
          <p14:tracePt t="5825" x="3787775" y="1436688"/>
          <p14:tracePt t="6190" x="3787775" y="1449388"/>
          <p14:tracePt t="6218" x="3787775" y="1460500"/>
          <p14:tracePt t="6289" x="3800475" y="1460500"/>
          <p14:tracePt t="6302" x="3800475" y="1473200"/>
          <p14:tracePt t="6323" x="3811588" y="1473200"/>
          <p14:tracePt t="6352" x="3811588" y="1484313"/>
          <p14:tracePt t="6373" x="3811588" y="1497013"/>
          <p14:tracePt t="6422" x="3824288" y="1497013"/>
          <p14:tracePt t="6443" x="3824288" y="1508125"/>
          <p14:tracePt t="7208" x="3824288" y="1497013"/>
          <p14:tracePt t="7539" x="3824288" y="1508125"/>
          <p14:tracePt t="7559" x="3824288" y="1520825"/>
          <p14:tracePt t="7939" x="3811588" y="1520825"/>
          <p14:tracePt t="7988" x="3800475" y="1520825"/>
          <p14:tracePt t="8122" x="3787775" y="1520825"/>
          <p14:tracePt t="8143" x="3787775" y="1531938"/>
          <p14:tracePt t="8150" x="3776663" y="1531938"/>
          <p14:tracePt t="8192" x="3763963" y="1531938"/>
          <p14:tracePt t="8199" x="3763963" y="1544638"/>
          <p14:tracePt t="8227" x="3752850" y="1544638"/>
          <p14:tracePt t="8242" x="3740150" y="1544638"/>
          <p14:tracePt t="8276" x="3729038" y="1544638"/>
          <p14:tracePt t="8290" x="3716338" y="1544638"/>
          <p14:tracePt t="8326" x="3705225" y="1544638"/>
          <p14:tracePt t="8466" x="3716338" y="1544638"/>
          <p14:tracePt t="8494" x="3729038" y="1544638"/>
          <p14:tracePt t="8571" x="3740150" y="1544638"/>
          <p14:tracePt t="8606" x="3752850" y="1544638"/>
          <p14:tracePt t="8712" x="3763963" y="1544638"/>
          <p14:tracePt t="8817" x="3776663" y="1544638"/>
          <p14:tracePt t="8852" x="3776663" y="1531938"/>
          <p14:tracePt t="8873" x="3787775" y="1531938"/>
          <p14:tracePt t="8980" x="3800475" y="1531938"/>
          <p14:tracePt t="10297" x="3811588" y="1531938"/>
          <p14:tracePt t="10437" x="3824288" y="1531938"/>
          <p14:tracePt t="10760" x="3824288" y="1544638"/>
          <p14:tracePt t="10781" x="3824288" y="1555750"/>
          <p14:tracePt t="11076" x="3835400" y="1555750"/>
          <p14:tracePt t="11084" x="3848100" y="1555750"/>
          <p14:tracePt t="11090" x="3859213" y="1555750"/>
          <p14:tracePt t="11097" x="3883025" y="1555750"/>
          <p14:tracePt t="11104" x="3895725" y="1555750"/>
          <p14:tracePt t="11111" x="3919538" y="1555750"/>
          <p14:tracePt t="11118" x="3930650" y="1555750"/>
          <p14:tracePt t="11125" x="3954463" y="1555750"/>
          <p14:tracePt t="11133" x="3978275" y="1555750"/>
          <p14:tracePt t="11146" x="4013200" y="1568450"/>
          <p14:tracePt t="11153" x="4037013" y="1568450"/>
          <p14:tracePt t="11160" x="4060825" y="1568450"/>
          <p14:tracePt t="11167" x="4084638" y="1568450"/>
          <p14:tracePt t="11175" x="4108450" y="1568450"/>
          <p14:tracePt t="11183" x="4132263" y="1568450"/>
          <p14:tracePt t="11192" x="4156075" y="1579563"/>
          <p14:tracePt t="11200" x="4179888" y="1579563"/>
          <p14:tracePt t="11202" x="4203700" y="1579563"/>
          <p14:tracePt t="11209" x="4240213" y="1592263"/>
          <p14:tracePt t="11217" x="4251325" y="1592263"/>
          <p14:tracePt t="11225" x="4275138" y="1603375"/>
          <p14:tracePt t="11233" x="4310063" y="1603375"/>
          <p14:tracePt t="11242" x="4333875" y="1603375"/>
          <p14:tracePt t="11250" x="4357688" y="1616075"/>
          <p14:tracePt t="11251" x="4394200" y="1616075"/>
          <p14:tracePt t="11258" x="4418013" y="1627188"/>
          <p14:tracePt t="11266" x="4441825" y="1627188"/>
          <p14:tracePt t="11275" x="4476750" y="1627188"/>
          <p14:tracePt t="11283" x="4513263" y="1627188"/>
          <p14:tracePt t="11291" x="4548188" y="1627188"/>
          <p14:tracePt t="11300" x="4630738" y="1651000"/>
          <p14:tracePt t="11308" x="4678363" y="1663700"/>
          <p14:tracePt t="11317" x="4725988" y="1663700"/>
          <p14:tracePt t="11325" x="4762500" y="1674813"/>
          <p14:tracePt t="11333" x="4797425" y="1687513"/>
          <p14:tracePt t="11341" x="4845050" y="1698625"/>
          <p14:tracePt t="11342" x="4892675" y="1711325"/>
          <p14:tracePt t="11350" x="4940300" y="1722438"/>
          <p14:tracePt t="11358" x="4964113" y="1733550"/>
          <p14:tracePt t="11366" x="4999038" y="1746250"/>
          <p14:tracePt t="11375" x="5035550" y="1757363"/>
          <p14:tracePt t="11383" x="5070475" y="1757363"/>
          <p14:tracePt t="11384" x="5094288" y="1770063"/>
          <p14:tracePt t="11393" x="5118100" y="1781175"/>
          <p14:tracePt t="11400" x="5141913" y="1781175"/>
          <p14:tracePt t="11408" x="5165725" y="1781175"/>
          <p14:tracePt t="11416" x="5189538" y="1793875"/>
          <p14:tracePt t="11425" x="5213350" y="1804988"/>
          <p14:tracePt t="11433" x="5224463" y="1804988"/>
          <p14:tracePt t="11434" x="5248275" y="1817688"/>
          <p14:tracePt t="11441" x="5260975" y="1817688"/>
          <p14:tracePt t="11449" x="5272088" y="1828800"/>
          <p14:tracePt t="11458" x="5284788" y="1828800"/>
          <p14:tracePt t="11466" x="5308600" y="1841500"/>
          <p14:tracePt t="11476" x="5319713" y="1841500"/>
          <p14:tracePt t="11483" x="5332413" y="1841500"/>
          <p14:tracePt t="11491" x="5343525" y="1841500"/>
          <p14:tracePt t="11518" x="5356225" y="1841500"/>
          <p14:tracePt t="11532" x="5367338" y="1841500"/>
          <p14:tracePt t="11637" x="5367338" y="1852613"/>
          <p14:tracePt t="11981" x="5497513" y="1828800"/>
          <p14:tracePt t="11988" x="5711825" y="1733550"/>
          <p14:tracePt t="11995" x="6008688" y="1639888"/>
          <p14:tracePt t="12002" x="6246813" y="1555750"/>
          <p14:tracePt t="12010" x="6472238" y="1473200"/>
          <p14:tracePt t="12016" x="6626225" y="1412875"/>
          <p14:tracePt t="12024" x="6816725" y="1366838"/>
          <p14:tracePt t="12032" x="6935788" y="1319213"/>
          <p14:tracePt t="12040" x="7065963" y="1295400"/>
          <p14:tracePt t="12049" x="7148513" y="1282700"/>
          <p14:tracePt t="12057" x="7232650" y="1247775"/>
          <p14:tracePt t="12058" x="7280275" y="1235075"/>
          <p14:tracePt t="12065" x="7339013" y="1223963"/>
          <p14:tracePt t="12073" x="7373938" y="1211263"/>
          <p14:tracePt t="12082" x="7421563" y="1211263"/>
          <p14:tracePt t="12090" x="7445375" y="1200150"/>
          <p14:tracePt t="12098" x="7469188" y="1187450"/>
          <p14:tracePt t="12107" x="7493000" y="1187450"/>
          <p14:tracePt t="12115" x="7529513" y="1163638"/>
          <p14:tracePt t="12123" x="7553325" y="1163638"/>
          <p14:tracePt t="12131" x="7553325" y="1152525"/>
          <p14:tracePt t="12140" x="7564438" y="1152525"/>
          <p14:tracePt t="12148" x="7577138" y="1152525"/>
          <p14:tracePt t="12156" x="7588250" y="1139825"/>
          <p14:tracePt t="12172" x="7600950" y="1139825"/>
          <p14:tracePt t="12179" x="7600950" y="1128713"/>
          <p14:tracePt t="12200" x="7600950" y="1116013"/>
          <p14:tracePt t="12235" x="7577138" y="1104900"/>
          <p14:tracePt t="12242" x="7564438" y="1104900"/>
          <p14:tracePt t="12249" x="7553325" y="1092200"/>
          <p14:tracePt t="12257" x="7516813" y="1092200"/>
          <p14:tracePt t="12263" x="7481888" y="1092200"/>
          <p14:tracePt t="12270" x="7458075" y="1092200"/>
          <p14:tracePt t="12277" x="7410450" y="1092200"/>
          <p14:tracePt t="12284" x="7350125" y="1092200"/>
          <p14:tracePt t="12291" x="7291388" y="1092200"/>
          <p14:tracePt t="12298" x="7208838" y="1092200"/>
          <p14:tracePt t="12306" x="7137400" y="1104900"/>
          <p14:tracePt t="12315" x="7065963" y="1104900"/>
          <p14:tracePt t="12323" x="6994525" y="1116013"/>
          <p14:tracePt t="12331" x="6959600" y="1128713"/>
          <p14:tracePt t="12339" x="6923088" y="1139825"/>
          <p14:tracePt t="12341" x="6888163" y="1152525"/>
          <p14:tracePt t="12348" x="6851650" y="1163638"/>
          <p14:tracePt t="12356" x="6840538" y="1163638"/>
          <p14:tracePt t="12365" x="6827838" y="1176338"/>
          <p14:tracePt t="12373" x="6804025" y="1187450"/>
          <p14:tracePt t="12382" x="6804025" y="1200150"/>
          <p14:tracePt t="12390" x="6792913" y="1200150"/>
          <p14:tracePt t="12398" x="6792913" y="1211263"/>
          <p14:tracePt t="12432" x="6792913" y="1223963"/>
          <p14:tracePt t="12452" x="6804025" y="1223963"/>
          <p14:tracePt t="12459" x="6816725" y="1223963"/>
          <p14:tracePt t="12481" x="6827838" y="1223963"/>
          <p14:tracePt t="12488" x="6851650" y="1223963"/>
          <p14:tracePt t="12502" x="6864350" y="1223963"/>
          <p14:tracePt t="12509" x="6888163" y="1223963"/>
          <p14:tracePt t="12523" x="6911975" y="1223963"/>
          <p14:tracePt t="12537" x="6935788" y="1223963"/>
          <p14:tracePt t="12544" x="6946900" y="1223963"/>
          <p14:tracePt t="12558" x="6959600" y="1223963"/>
          <p14:tracePt t="12565" x="6983413" y="1223963"/>
          <p14:tracePt t="12579" x="6994525" y="1223963"/>
          <p14:tracePt t="12586" x="7007225" y="1223963"/>
          <p14:tracePt t="12614" x="7018338" y="1223963"/>
          <p14:tracePt t="12628" x="7029450" y="1223963"/>
          <p14:tracePt t="12832" x="7042150" y="1223963"/>
          <p14:tracePt t="12860" x="7053263" y="1223963"/>
          <p14:tracePt t="12881" x="7065963" y="1223963"/>
          <p14:tracePt t="12895" x="7077075" y="1223963"/>
          <p14:tracePt t="12902" x="7100888" y="1223963"/>
          <p14:tracePt t="12916" x="7124700" y="1223963"/>
          <p14:tracePt t="12923" x="7148513" y="1211263"/>
          <p14:tracePt t="12930" x="7161213" y="1211263"/>
          <p14:tracePt t="12937" x="7185025" y="1211263"/>
          <p14:tracePt t="12944" x="7196138" y="1211263"/>
          <p14:tracePt t="12951" x="7219950" y="1211263"/>
          <p14:tracePt t="12958" x="7232650" y="1211263"/>
          <p14:tracePt t="12965" x="7243763" y="1211263"/>
          <p14:tracePt t="12972" x="7267575" y="1211263"/>
          <p14:tracePt t="12980" x="7280275" y="1211263"/>
          <p14:tracePt t="12988" x="7291388" y="1211263"/>
          <p14:tracePt t="12997" x="7315200" y="1211263"/>
          <p14:tracePt t="13005" x="7315200" y="1200150"/>
          <p14:tracePt t="13014" x="7326313" y="1200150"/>
          <p14:tracePt t="13015" x="7339013" y="1200150"/>
          <p14:tracePt t="13022" x="7350125" y="1200150"/>
          <p14:tracePt t="13049" x="7362825" y="1200150"/>
          <p14:tracePt t="13063" x="7373938" y="1187450"/>
          <p14:tracePt t="13204" x="7362825" y="1187450"/>
          <p14:tracePt t="13274" x="7350125" y="1187450"/>
          <p14:tracePt t="13386" x="7339013" y="1187450"/>
          <p14:tracePt t="13393" x="7339013" y="1200150"/>
          <p14:tracePt t="13527" x="7326313" y="1200150"/>
          <p14:tracePt t="13533" x="7326313" y="1211263"/>
          <p14:tracePt t="13716" x="7315200" y="1211263"/>
          <p14:tracePt t="13758" x="7304088" y="1211263"/>
          <p14:tracePt t="14432" x="7304088" y="1223963"/>
          <p14:tracePt t="14502" x="7315200" y="1223963"/>
          <p14:tracePt t="14523" x="7315200" y="1235075"/>
          <p14:tracePt t="15029" x="7315200" y="1223963"/>
          <p14:tracePt t="15057" x="7304088" y="1223963"/>
          <p14:tracePt t="15092" x="7304088" y="1211263"/>
          <p14:tracePt t="15141" x="7291388" y="1211263"/>
          <p14:tracePt t="15563" x="7280275" y="1211263"/>
          <p14:tracePt t="15604" x="7267575" y="1211263"/>
          <p14:tracePt t="15759" x="7256463" y="1211263"/>
          <p14:tracePt t="15836" x="7243763" y="1211263"/>
          <p14:tracePt t="15850" x="7243763" y="1200150"/>
          <p14:tracePt t="15991" x="7232650" y="1200150"/>
          <p14:tracePt t="16054" x="7219950" y="1200150"/>
          <p14:tracePt t="16370" x="7208838" y="1200150"/>
          <p14:tracePt t="16784" x="7208838" y="1211263"/>
          <p14:tracePt t="16790" x="7196138" y="1211263"/>
          <p14:tracePt t="16805" x="7185025" y="1223963"/>
          <p14:tracePt t="16819" x="7185025" y="1235075"/>
          <p14:tracePt t="16826" x="7172325" y="1235075"/>
          <p14:tracePt t="16840" x="7161213" y="1235075"/>
          <p14:tracePt t="16847" x="7148513" y="1235075"/>
          <p14:tracePt t="16854" x="7148513" y="1247775"/>
          <p14:tracePt t="16861" x="7137400" y="1247775"/>
          <p14:tracePt t="16868" x="7124700" y="1258888"/>
          <p14:tracePt t="16889" x="7124700" y="1271588"/>
          <p14:tracePt t="16896" x="7113588" y="1282700"/>
          <p14:tracePt t="16903" x="7100888" y="1282700"/>
          <p14:tracePt t="16910" x="7100888" y="1295400"/>
          <p14:tracePt t="16931" x="7089775" y="1306513"/>
          <p14:tracePt t="16945" x="7089775" y="1319213"/>
          <p14:tracePt t="16952" x="7077075" y="1319213"/>
          <p14:tracePt t="16966" x="7065963" y="1330325"/>
          <p14:tracePt t="16987" x="7065963" y="1343025"/>
          <p14:tracePt t="16994" x="7053263" y="1343025"/>
          <p14:tracePt t="17001" x="7053263" y="1354138"/>
          <p14:tracePt t="17037" x="7042150" y="1366838"/>
          <p14:tracePt t="17050" x="7042150" y="1377950"/>
          <p14:tracePt t="17085" x="7042150" y="1389063"/>
          <p14:tracePt t="17099" x="7042150" y="1401763"/>
          <p14:tracePt t="17450" x="7053263" y="1401763"/>
          <p14:tracePt t="17507" x="7065963" y="1401763"/>
          <p14:tracePt t="17535" x="7077075" y="1401763"/>
          <p14:tracePt t="17584" x="7077075" y="1412875"/>
          <p14:tracePt t="17999" x="7089775" y="1425575"/>
          <p14:tracePt t="18013" x="7089775" y="1436688"/>
          <p14:tracePt t="18048" x="7089775" y="1449388"/>
          <p14:tracePt t="18055" x="7089775" y="1460500"/>
          <p14:tracePt t="18062" x="7100888" y="1460500"/>
          <p14:tracePt t="18076" x="7100888" y="1473200"/>
          <p14:tracePt t="18083" x="7100888" y="1484313"/>
          <p14:tracePt t="18097" x="7113588" y="1497013"/>
          <p14:tracePt t="18118" x="7113588" y="1508125"/>
          <p14:tracePt t="18132" x="7113588" y="1520825"/>
          <p14:tracePt t="18167" x="7113588" y="1531938"/>
          <p14:tracePt t="19221" x="7100888" y="1531938"/>
          <p14:tracePt t="19305" x="7089775" y="1531938"/>
          <p14:tracePt t="19333" x="7077075" y="1531938"/>
          <p14:tracePt t="19347" x="7065963" y="1531938"/>
          <p14:tracePt t="19382" x="7053263" y="1531938"/>
          <p14:tracePt t="19389" x="7053263" y="1520825"/>
          <p14:tracePt t="19403" x="7042150" y="1520825"/>
          <p14:tracePt t="19712" x="7042150" y="1531938"/>
          <p14:tracePt t="19719" x="7053263" y="1555750"/>
          <p14:tracePt t="19733" x="7065963" y="1579563"/>
          <p14:tracePt t="19740" x="7065963" y="1616075"/>
          <p14:tracePt t="19747" x="7065963" y="1639888"/>
          <p14:tracePt t="19754" x="7065963" y="1674813"/>
          <p14:tracePt t="19761" x="7065963" y="1722438"/>
          <p14:tracePt t="19768" x="7065963" y="1770063"/>
          <p14:tracePt t="19776" x="7077075" y="1804988"/>
          <p14:tracePt t="19785" x="7077075" y="1852613"/>
          <p14:tracePt t="19793" x="7077075" y="1889125"/>
          <p14:tracePt t="19801" x="7089775" y="1947863"/>
          <p14:tracePt t="19802" x="7089775" y="1995488"/>
          <p14:tracePt t="19810" x="7089775" y="2032000"/>
          <p14:tracePt t="19818" x="7100888" y="2078038"/>
          <p14:tracePt t="19826" x="7100888" y="2138363"/>
          <p14:tracePt t="19835" x="7113588" y="2185988"/>
          <p14:tracePt t="19843" x="7113588" y="2233613"/>
          <p14:tracePt t="19852" x="7124700" y="2305050"/>
          <p14:tracePt t="19859" x="7124700" y="2339975"/>
          <p14:tracePt t="19868" x="7137400" y="2376488"/>
          <p14:tracePt t="19876" x="7137400" y="2411413"/>
          <p14:tracePt t="19884" x="7137400" y="2422525"/>
          <p14:tracePt t="19893" x="7148513" y="2459038"/>
          <p14:tracePt t="19894" x="7148513" y="2482850"/>
          <p14:tracePt t="19902" x="7148513" y="2493963"/>
          <p14:tracePt t="19909" x="7161213" y="2517775"/>
          <p14:tracePt t="19917" x="7161213" y="2530475"/>
          <p14:tracePt t="19926" x="7161213" y="2565400"/>
          <p14:tracePt t="19934" x="7172325" y="2589213"/>
          <p14:tracePt t="19943" x="7185025" y="2625725"/>
          <p14:tracePt t="19951" x="7185025" y="2649538"/>
          <p14:tracePt t="19960" x="7185025" y="2660650"/>
          <p14:tracePt t="19967" x="7196138" y="2684463"/>
          <p14:tracePt t="19976" x="7196138" y="2708275"/>
          <p14:tracePt t="19984" x="7196138" y="2732088"/>
          <p14:tracePt t="19985" x="7196138" y="2755900"/>
          <p14:tracePt t="19993" x="7208838" y="2779713"/>
          <p14:tracePt t="20001" x="7219950" y="2790825"/>
          <p14:tracePt t="20009" x="7232650" y="2827338"/>
          <p14:tracePt t="20017" x="7243763" y="2851150"/>
          <p14:tracePt t="20026" x="7256463" y="2886075"/>
          <p14:tracePt t="20035" x="7280275" y="2957513"/>
          <p14:tracePt t="20042" x="7304088" y="3005138"/>
          <p14:tracePt t="20051" x="7315200" y="3087688"/>
          <p14:tracePt t="20059" x="7326313" y="3171825"/>
          <p14:tracePt t="20068" x="7339013" y="3290888"/>
          <p14:tracePt t="20076" x="7373938" y="3421063"/>
          <p14:tracePt t="20077" x="7386638" y="3540125"/>
          <p14:tracePt t="20084" x="7386638" y="3635375"/>
          <p14:tracePt t="20092" x="7386638" y="3741738"/>
          <p14:tracePt t="20102" x="7397750" y="3824288"/>
          <p14:tracePt t="20110" x="7397750" y="3884613"/>
          <p14:tracePt t="20118" x="7397750" y="3943350"/>
          <p14:tracePt t="20119" x="7397750" y="4003675"/>
          <p14:tracePt t="20126" x="7397750" y="4075113"/>
          <p14:tracePt t="20134" x="7397750" y="4110038"/>
          <p14:tracePt t="20143" x="7386638" y="4157663"/>
          <p14:tracePt t="20151" x="7373938" y="4192588"/>
          <p14:tracePt t="20159" x="7362825" y="4229100"/>
          <p14:tracePt t="20168" x="7350125" y="4276725"/>
          <p14:tracePt t="20176" x="7339013" y="4287838"/>
          <p14:tracePt t="20185" x="7315200" y="4300538"/>
          <p14:tracePt t="20192" x="7315200" y="4311650"/>
          <p14:tracePt t="20200" x="7304088" y="4324350"/>
          <p14:tracePt t="20209" x="7291388" y="4335463"/>
          <p14:tracePt t="20210" x="7280275" y="4335463"/>
          <p14:tracePt t="20217" x="7267575" y="4335463"/>
          <p14:tracePt t="20226" x="7256463" y="4335463"/>
          <p14:tracePt t="20234" x="7243763" y="4335463"/>
          <p14:tracePt t="20242" x="7232650" y="4335463"/>
          <p14:tracePt t="20250" x="7219950" y="4335463"/>
          <p14:tracePt t="20259" x="7185025" y="4311650"/>
          <p14:tracePt t="20267" x="7172325" y="4300538"/>
          <p14:tracePt t="20275" x="7148513" y="4276725"/>
          <p14:tracePt t="20284" x="7137400" y="4252913"/>
          <p14:tracePt t="20292" x="7124700" y="4229100"/>
          <p14:tracePt t="20301" x="7100888" y="4168775"/>
          <p14:tracePt t="20309" x="7089775" y="4133850"/>
          <p14:tracePt t="20317" x="7089775" y="4098925"/>
          <p14:tracePt t="20325" x="7077075" y="4075113"/>
          <p14:tracePt t="20334" x="7077075" y="4038600"/>
          <p14:tracePt t="20342" x="7077075" y="4003675"/>
          <p14:tracePt t="20351" x="7089775" y="3967163"/>
          <p14:tracePt t="20351" x="7089775" y="3956050"/>
          <p14:tracePt t="20359" x="7113588" y="3919538"/>
          <p14:tracePt t="20367" x="7124700" y="3895725"/>
          <p14:tracePt t="20375" x="7148513" y="3871913"/>
          <p14:tracePt t="20384" x="7148513" y="3848100"/>
          <p14:tracePt t="20392" x="7172325" y="3824288"/>
          <p14:tracePt t="20394" x="7196138" y="3800475"/>
          <p14:tracePt t="20401" x="7219950" y="3789363"/>
          <p14:tracePt t="20408" x="7232650" y="3776663"/>
          <p14:tracePt t="20417" x="7243763" y="3754438"/>
          <p14:tracePt t="20425" x="7267575" y="3741738"/>
          <p14:tracePt t="20433" x="7280275" y="3717925"/>
          <p14:tracePt t="20442" x="7304088" y="3706813"/>
          <p14:tracePt t="20450" x="7315200" y="3694113"/>
          <p14:tracePt t="20458" x="7326313" y="3683000"/>
          <p14:tracePt t="20472" x="7339013" y="3683000"/>
          <p14:tracePt t="20478" x="7339013" y="3670300"/>
          <p14:tracePt t="20492" x="7350125" y="3670300"/>
          <p14:tracePt t="20499" x="7350125" y="3659188"/>
          <p14:tracePt t="20534" x="7350125" y="3646488"/>
          <p14:tracePt t="20541" x="7350125" y="3635375"/>
          <p14:tracePt t="20548" x="7339013" y="3622675"/>
          <p14:tracePt t="20555" x="7315200" y="3622675"/>
          <p14:tracePt t="20562" x="7291388" y="3611563"/>
          <p14:tracePt t="20569" x="7243763" y="3598863"/>
          <p14:tracePt t="20576" x="7219950" y="3587750"/>
          <p14:tracePt t="20583" x="7172325" y="3575050"/>
          <p14:tracePt t="20591" x="7100888" y="3540125"/>
          <p14:tracePt t="20600" x="7042150" y="3516313"/>
          <p14:tracePt t="20608" x="6970713" y="3503613"/>
          <p14:tracePt t="20617" x="6923088" y="3492500"/>
          <p14:tracePt t="20618" x="6875463" y="3479800"/>
          <p14:tracePt t="20625" x="6840538" y="3468688"/>
          <p14:tracePt t="20633" x="6804025" y="3468688"/>
          <p14:tracePt t="20641" x="6756400" y="3455988"/>
          <p14:tracePt t="20650" x="6708775" y="3455988"/>
          <p14:tracePt t="20658" x="6673850" y="3455988"/>
          <p14:tracePt t="20666" x="6626225" y="3455988"/>
          <p14:tracePt t="20667" x="6578600" y="3455988"/>
          <p14:tracePt t="20675" x="6543675" y="3468688"/>
          <p14:tracePt t="20683" x="6507163" y="3479800"/>
          <p14:tracePt t="20691" x="6496050" y="3479800"/>
          <p14:tracePt t="20700" x="6459538" y="3492500"/>
          <p14:tracePt t="20708" x="6448425" y="3503613"/>
          <p14:tracePt t="20710" x="6435725" y="3503613"/>
          <p14:tracePt t="20717" x="6424613" y="3516313"/>
          <p14:tracePt t="20725" x="6411913" y="3527425"/>
          <p14:tracePt t="20733" x="6411913" y="3540125"/>
          <p14:tracePt t="20752" x="6411913" y="3551238"/>
          <p14:tracePt t="20759" x="6411913" y="3563938"/>
          <p14:tracePt t="20773" x="6411913" y="3575050"/>
          <p14:tracePt t="20787" x="6411913" y="3587750"/>
          <p14:tracePt t="20794" x="6411913" y="3598863"/>
          <p14:tracePt t="20801" x="6424613" y="3598863"/>
          <p14:tracePt t="20808" x="6435725" y="3611563"/>
          <p14:tracePt t="20815" x="6448425" y="3622675"/>
          <p14:tracePt t="20822" x="6483350" y="3622675"/>
          <p14:tracePt t="20829" x="6519863" y="3635375"/>
          <p14:tracePt t="20836" x="6554788" y="3646488"/>
          <p14:tracePt t="20843" x="6602413" y="3659188"/>
          <p14:tracePt t="20850" x="6686550" y="3670300"/>
          <p14:tracePt t="20857" x="6792913" y="3670300"/>
          <p14:tracePt t="20866" x="6911975" y="3670300"/>
          <p14:tracePt t="20874" x="7042150" y="3670300"/>
          <p14:tracePt t="20883" x="7172325" y="3670300"/>
          <p14:tracePt t="20891" x="7267575" y="3646488"/>
          <p14:tracePt t="20892" x="7373938" y="3635375"/>
          <p14:tracePt t="20900" x="7458075" y="3622675"/>
          <p14:tracePt t="20908" x="7516813" y="3611563"/>
          <p14:tracePt t="20916" x="7564438" y="3598863"/>
          <p14:tracePt t="20924" x="7623175" y="3587750"/>
          <p14:tracePt t="20932" x="7659688" y="3575050"/>
          <p14:tracePt t="20941" x="7731125" y="3563938"/>
          <p14:tracePt t="20949" x="7742238" y="3551238"/>
          <p14:tracePt t="20958" x="7766050" y="3540125"/>
          <p14:tracePt t="20966" x="7789863" y="3527425"/>
          <p14:tracePt t="20976" x="7802563" y="3527425"/>
          <p14:tracePt t="20983" x="7813675" y="3516313"/>
          <p14:tracePt t="20991" x="7826375" y="3516313"/>
          <p14:tracePt t="21004" x="7826375" y="3503613"/>
          <p14:tracePt t="21018" x="7837488" y="3503613"/>
          <p14:tracePt t="21033" x="7837488" y="3492500"/>
          <p14:tracePt t="21047" x="7837488" y="3479800"/>
          <p14:tracePt t="21166" x="7826375" y="3479800"/>
          <p14:tracePt t="21180" x="7826375" y="3468688"/>
          <p14:tracePt t="21222" x="7813675" y="3468688"/>
          <p14:tracePt t="21236" x="7813675" y="3455988"/>
          <p14:tracePt t="21243" x="7802563" y="3455988"/>
          <p14:tracePt t="21250" x="7802563" y="3444875"/>
          <p14:tracePt t="21264" x="7789863" y="3432175"/>
          <p14:tracePt t="21271" x="7766050" y="3409950"/>
          <p14:tracePt t="21278" x="7754938" y="3397250"/>
          <p14:tracePt t="21285" x="7731125" y="3397250"/>
          <p14:tracePt t="21292" x="7694613" y="3373438"/>
          <p14:tracePt t="21299" x="7659688" y="3349625"/>
          <p14:tracePt t="21307" x="7612063" y="3325813"/>
          <p14:tracePt t="21316" x="7577138" y="3314700"/>
          <p14:tracePt t="21324" x="7505700" y="3290888"/>
          <p14:tracePt t="21332" x="7445375" y="3290888"/>
          <p14:tracePt t="21341" x="7280275" y="3278188"/>
          <p14:tracePt t="21349" x="7172325" y="3278188"/>
          <p14:tracePt t="21357" x="7053263" y="3302000"/>
          <p14:tracePt t="21366" x="6935788" y="3338513"/>
          <p14:tracePt t="21374" x="6804025" y="3386138"/>
          <p14:tracePt t="21382" x="6697663" y="3409950"/>
          <p14:tracePt t="21383" x="6615113" y="3455988"/>
          <p14:tracePt t="21392" x="6567488" y="3479800"/>
          <p14:tracePt t="21399" x="6530975" y="3503613"/>
          <p14:tracePt t="21407" x="6496050" y="3527425"/>
          <p14:tracePt t="21415" x="6472238" y="3540125"/>
          <p14:tracePt t="21423" x="6459538" y="3563938"/>
          <p14:tracePt t="21432" x="6435725" y="3598863"/>
          <p14:tracePt t="21447" x="6435725" y="3622675"/>
          <p14:tracePt t="21453" x="6435725" y="3635375"/>
          <p14:tracePt t="21468" x="6435725" y="3646488"/>
          <p14:tracePt t="21475" x="6448425" y="3670300"/>
          <p14:tracePt t="21482" x="6459538" y="3683000"/>
          <p14:tracePt t="21488" x="6496050" y="3717925"/>
          <p14:tracePt t="21496" x="6554788" y="3754438"/>
          <p14:tracePt t="21503" x="6615113" y="3800475"/>
          <p14:tracePt t="21510" x="6686550" y="3860800"/>
          <p14:tracePt t="21517" x="6804025" y="3919538"/>
          <p14:tracePt t="21524" x="6888163" y="3967163"/>
          <p14:tracePt t="21531" x="6970713" y="4027488"/>
          <p14:tracePt t="21540" x="7065963" y="4062413"/>
          <p14:tracePt t="21548" x="7137400" y="4110038"/>
          <p14:tracePt t="21557" x="7196138" y="4133850"/>
          <p14:tracePt t="21566" x="7304088" y="4181475"/>
          <p14:tracePt t="21573" x="7326313" y="4192588"/>
          <p14:tracePt t="21581" x="7362825" y="4205288"/>
          <p14:tracePt t="21590" x="7397750" y="4216400"/>
          <p14:tracePt t="21598" x="7434263" y="4229100"/>
          <p14:tracePt t="21606" x="7445375" y="4229100"/>
          <p14:tracePt t="21616" x="7493000" y="4240213"/>
          <p14:tracePt t="21623" x="7516813" y="4240213"/>
          <p14:tracePt t="21631" x="7540625" y="4229100"/>
          <p14:tracePt t="21640" x="7577138" y="4216400"/>
          <p14:tracePt t="21648" x="7600950" y="4205288"/>
          <p14:tracePt t="21656" x="7635875" y="4168775"/>
          <p14:tracePt t="21658" x="7694613" y="4121150"/>
          <p14:tracePt t="21665" x="7789863" y="3967163"/>
          <p14:tracePt t="21673" x="7874000" y="3813175"/>
          <p14:tracePt t="21681" x="7956550" y="3646488"/>
          <p14:tracePt t="21690" x="7991475" y="3479800"/>
          <p14:tracePt t="21698" x="8004175" y="3386138"/>
          <p14:tracePt t="21699" x="8015288" y="3254375"/>
          <p14:tracePt t="21706" x="8015288" y="3195638"/>
          <p14:tracePt t="21714" x="8015288" y="3135313"/>
          <p14:tracePt t="21723" x="7991475" y="3065463"/>
          <p14:tracePt t="21731" x="7967663" y="3017838"/>
          <p14:tracePt t="21740" x="7943850" y="2981325"/>
          <p14:tracePt t="21741" x="7921625" y="2946400"/>
          <p14:tracePt t="21748" x="7885113" y="2922588"/>
          <p14:tracePt t="21756" x="7837488" y="2886075"/>
          <p14:tracePt t="21764" x="7789863" y="2851150"/>
          <p14:tracePt t="21773" x="7718425" y="2838450"/>
          <p14:tracePt t="21781" x="7659688" y="2814638"/>
          <p14:tracePt t="21790" x="7577138" y="2814638"/>
          <p14:tracePt t="21791" x="7493000" y="2814638"/>
          <p14:tracePt t="21798" x="7373938" y="2814638"/>
          <p14:tracePt t="21806" x="7256463" y="2827338"/>
          <p14:tracePt t="21814" x="7124700" y="2862263"/>
          <p14:tracePt t="21823" x="7007225" y="2909888"/>
          <p14:tracePt t="21831" x="6899275" y="2957513"/>
          <p14:tracePt t="21833" x="6792913" y="3017838"/>
          <p14:tracePt t="21839" x="6697663" y="3065463"/>
          <p14:tracePt t="21848" x="6615113" y="3124200"/>
          <p14:tracePt t="21856" x="6543675" y="3171825"/>
          <p14:tracePt t="21865" x="6496050" y="3219450"/>
          <p14:tracePt t="21873" x="6435725" y="3267075"/>
          <p14:tracePt t="21881" x="6400800" y="3325813"/>
          <p14:tracePt t="21882" x="6365875" y="3349625"/>
          <p14:tracePt t="21889" x="6342063" y="3421063"/>
          <p14:tracePt t="21898" x="6318250" y="3468688"/>
          <p14:tracePt t="21906" x="6305550" y="3516313"/>
          <p14:tracePt t="21914" x="6281738" y="3587750"/>
          <p14:tracePt t="21922" x="6270625" y="3646488"/>
          <p14:tracePt t="21923" x="6270625" y="3694113"/>
          <p14:tracePt t="21931" x="6270625" y="3741738"/>
          <p14:tracePt t="21939" x="6281738" y="3800475"/>
          <p14:tracePt t="21947" x="6294438" y="3848100"/>
          <p14:tracePt t="21956" x="6329363" y="3908425"/>
          <p14:tracePt t="21964" x="6365875" y="3979863"/>
          <p14:tracePt t="21973" x="6459538" y="4121150"/>
          <p14:tracePt t="21981" x="6519863" y="4192588"/>
          <p14:tracePt t="21989" x="6591300" y="4264025"/>
          <p14:tracePt t="21997" x="6662738" y="4324350"/>
          <p14:tracePt t="22006" x="6732588" y="4383088"/>
          <p14:tracePt t="22007" x="6827838" y="4430713"/>
          <p14:tracePt t="22015" x="6899275" y="4465638"/>
          <p14:tracePt t="22023" x="6983413" y="4502150"/>
          <p14:tracePt t="22030" x="7065963" y="4513263"/>
          <p14:tracePt t="22039" x="7148513" y="4525963"/>
          <p14:tracePt t="22047" x="7232650" y="4537075"/>
          <p14:tracePt t="22056" x="7291388" y="4537075"/>
          <p14:tracePt t="22057" x="7373938" y="4525963"/>
          <p14:tracePt t="22064" x="7445375" y="4513263"/>
          <p14:tracePt t="22072" x="7529513" y="4478338"/>
          <p14:tracePt t="22081" x="7600950" y="4443413"/>
          <p14:tracePt t="22089" x="7683500" y="4383088"/>
          <p14:tracePt t="22097" x="7778750" y="4300538"/>
          <p14:tracePt t="22105" x="7874000" y="4229100"/>
          <p14:tracePt t="22106" x="7943850" y="4168775"/>
          <p14:tracePt t="22114" x="7991475" y="4121150"/>
          <p14:tracePt t="22122" x="8051800" y="4051300"/>
          <p14:tracePt t="22131" x="8086725" y="4014788"/>
          <p14:tracePt t="22139" x="8123238" y="3943350"/>
          <p14:tracePt t="22147" x="8170863" y="3871913"/>
          <p14:tracePt t="22148" x="8181975" y="3813175"/>
          <p14:tracePt t="22155" x="8205788" y="3741738"/>
          <p14:tracePt t="22164" x="8205788" y="3659188"/>
          <p14:tracePt t="22172" x="8205788" y="3575050"/>
          <p14:tracePt t="22180" x="8205788" y="3540125"/>
          <p14:tracePt t="22189" x="8205788" y="3479800"/>
          <p14:tracePt t="22190" x="8181975" y="3409950"/>
          <p14:tracePt t="22197" x="8147050" y="3373438"/>
          <p14:tracePt t="22205" x="8110538" y="3325813"/>
          <p14:tracePt t="22214" x="8075613" y="3290888"/>
          <p14:tracePt t="22222" x="8027988" y="3254375"/>
          <p14:tracePt t="22230" x="7991475" y="3230563"/>
          <p14:tracePt t="22239" x="7956550" y="3219450"/>
          <p14:tracePt t="22240" x="7908925" y="3206750"/>
          <p14:tracePt t="22247" x="7874000" y="3195638"/>
          <p14:tracePt t="22255" x="7837488" y="3182938"/>
          <p14:tracePt t="22264" x="7802563" y="3182938"/>
          <p14:tracePt t="22272" x="7766050" y="3182938"/>
          <p14:tracePt t="22280" x="7718425" y="3182938"/>
          <p14:tracePt t="22281" x="7694613" y="3182938"/>
          <p14:tracePt t="22289" x="7646988" y="3182938"/>
          <p14:tracePt t="22297" x="7612063" y="3195638"/>
          <p14:tracePt t="22305" x="7564438" y="3206750"/>
          <p14:tracePt t="22314" x="7516813" y="3230563"/>
          <p14:tracePt t="22322" x="7493000" y="3243263"/>
          <p14:tracePt t="22330" x="7445375" y="3267075"/>
          <p14:tracePt t="22331" x="7410450" y="3278188"/>
          <p14:tracePt t="22338" x="7373938" y="3302000"/>
          <p14:tracePt t="22347" x="7350125" y="3314700"/>
          <p14:tracePt t="22355" x="7339013" y="3325813"/>
          <p14:tracePt t="22363" x="7315200" y="3362325"/>
          <p14:tracePt t="22372" x="7291388" y="3386138"/>
          <p14:tracePt t="22373" x="7267575" y="3409950"/>
          <p14:tracePt t="22380" x="7243763" y="3421063"/>
          <p14:tracePt t="22389" x="7232650" y="3455988"/>
          <p14:tracePt t="22397" x="7232650" y="3479800"/>
          <p14:tracePt t="22405" x="7219950" y="3503613"/>
          <p14:tracePt t="22414" x="7208838" y="3540125"/>
          <p14:tracePt t="22415" x="7196138" y="3575050"/>
          <p14:tracePt t="22422" x="7185025" y="3598863"/>
          <p14:tracePt t="22430" x="7172325" y="3622675"/>
          <p14:tracePt t="22438" x="7172325" y="3646488"/>
          <p14:tracePt t="22447" x="7161213" y="3670300"/>
          <p14:tracePt t="22455" x="7161213" y="3683000"/>
          <p14:tracePt t="22464" x="7161213" y="3717925"/>
          <p14:tracePt t="22465" x="7161213" y="3730625"/>
          <p14:tracePt t="22472" x="7161213" y="3741738"/>
          <p14:tracePt t="22480" x="7161213" y="3765550"/>
          <p14:tracePt t="22488" x="7161213" y="3776663"/>
          <p14:tracePt t="22500" x="7161213" y="3789363"/>
          <p14:tracePt t="22506" x="7161213" y="3800475"/>
          <p14:tracePt t="22514" x="7172325" y="3800475"/>
          <p14:tracePt t="22527" x="7172325" y="3813175"/>
          <p14:tracePt t="22548" x="7185025" y="3813175"/>
          <p14:tracePt t="22555" x="7196138" y="3813175"/>
          <p14:tracePt t="22576" x="7208838" y="3813175"/>
          <p14:tracePt t="22583" x="7219950" y="3813175"/>
          <p14:tracePt t="22590" x="7232650" y="3813175"/>
          <p14:tracePt t="22612" x="7243763" y="3813175"/>
          <p14:tracePt t="22619" x="7256463" y="3813175"/>
          <p14:tracePt t="22635" x="7267575" y="3813175"/>
          <p14:tracePt t="22642" x="7280275" y="3813175"/>
          <p14:tracePt t="22656" x="7291388" y="3813175"/>
          <p14:tracePt t="22733" x="7291388" y="3800475"/>
          <p14:tracePt t="22775" x="7291388" y="3789363"/>
          <p14:tracePt t="22796" x="7280275" y="3789363"/>
          <p14:tracePt t="22817" x="7267575" y="3789363"/>
          <p14:tracePt t="22839" x="7256463" y="3776663"/>
          <p14:tracePt t="22845" x="7243763" y="3776663"/>
          <p14:tracePt t="22866" x="7232650" y="3776663"/>
          <p14:tracePt t="22881" x="7219950" y="3776663"/>
          <p14:tracePt t="22889" x="7208838" y="3776663"/>
          <p14:tracePt t="22922" x="7196138" y="3776663"/>
          <p14:tracePt t="22937" x="7185025" y="3776663"/>
          <p14:tracePt t="22972" x="7172325" y="3776663"/>
          <p14:tracePt t="22993" x="7161213" y="3776663"/>
          <p14:tracePt t="23070" x="7148513" y="3776663"/>
          <p14:tracePt t="23217" x="7137400" y="3776663"/>
          <p14:tracePt t="23259" x="7124700" y="3776663"/>
          <p14:tracePt t="23322" x="7113588" y="3776663"/>
          <p14:tracePt t="23365" x="7100888" y="3776663"/>
          <p14:tracePt t="23386" x="7089775" y="3776663"/>
          <p14:tracePt t="23456" x="7077075" y="3776663"/>
          <p14:tracePt t="23470" x="7065963" y="3776663"/>
          <p14:tracePt t="23561" x="7065963" y="3765550"/>
          <p14:tracePt t="23870" x="7065963" y="3754438"/>
          <p14:tracePt t="23940" x="7077075" y="3754438"/>
          <p14:tracePt t="23996" x="7089775" y="3754438"/>
          <p14:tracePt t="24003" x="7089775" y="3741738"/>
          <p14:tracePt t="24017" x="7100888" y="3730625"/>
          <p14:tracePt t="24046" x="7113588" y="3730625"/>
          <p14:tracePt t="24053" x="7113588" y="3717925"/>
          <p14:tracePt t="24102" x="7124700" y="3717925"/>
          <p14:tracePt t="24151" x="7137400" y="3717925"/>
          <p14:tracePt t="24214" x="7148513" y="3717925"/>
          <p14:tracePt t="24361" x="7137400" y="3717925"/>
          <p14:tracePt t="24382" x="7124700" y="3717925"/>
          <p14:tracePt t="24439" x="7113588" y="3717925"/>
          <p14:tracePt t="24523" x="7100888" y="3717925"/>
          <p14:tracePt t="24586" x="7089775" y="3717925"/>
          <p14:tracePt t="24670" x="7077075" y="3717925"/>
          <p14:tracePt t="24748" x="7065963" y="3717925"/>
          <p14:tracePt t="24888" x="7053263" y="3717925"/>
          <p14:tracePt t="24930" x="7042150" y="3717925"/>
          <p14:tracePt t="25140" x="7042150" y="3730625"/>
          <p14:tracePt t="25990" x="7042150" y="3741738"/>
          <p14:tracePt t="26538" x="7029450" y="3741738"/>
          <p14:tracePt t="26545" x="7029450" y="3730625"/>
          <p14:tracePt t="26573" x="7018338" y="3730625"/>
          <p14:tracePt t="26587" x="7007225" y="3730625"/>
          <p14:tracePt t="26622" x="6994525" y="3730625"/>
          <p14:tracePt t="26636" x="6983413" y="3730625"/>
          <p14:tracePt t="26643" x="6983413" y="3717925"/>
          <p14:tracePt t="26672" x="6970713" y="3717925"/>
          <p14:tracePt t="26678" x="6970713" y="3706813"/>
          <p14:tracePt t="26692" x="6959600" y="3706813"/>
          <p14:tracePt t="26917" x="6946900" y="3706813"/>
          <p14:tracePt t="26924" x="6946900" y="3694113"/>
          <p14:tracePt t="26938" x="6935788" y="3694113"/>
          <p14:tracePt t="26945" x="6935788" y="3683000"/>
          <p14:tracePt t="26952" x="6923088" y="3670300"/>
          <p14:tracePt t="26966" x="6911975" y="3659188"/>
          <p14:tracePt t="26973" x="6899275" y="3646488"/>
          <p14:tracePt t="26980" x="6888163" y="3646488"/>
          <p14:tracePt t="26987" x="6888163" y="3635375"/>
          <p14:tracePt t="27001" x="6875463" y="3622675"/>
          <p14:tracePt t="27008" x="6864350" y="3611563"/>
          <p14:tracePt t="27023" x="6851650" y="3598863"/>
          <p14:tracePt t="27029" x="6840538" y="3598863"/>
          <p14:tracePt t="27036" x="6840538" y="3587750"/>
          <p14:tracePt t="27043" x="6840538" y="3575050"/>
          <p14:tracePt t="27050" x="6827838" y="3575050"/>
          <p14:tracePt t="27058" x="6827838" y="3563938"/>
          <p14:tracePt t="27064" x="6827838" y="3551238"/>
          <p14:tracePt t="27078" x="6816725" y="3551238"/>
          <p14:tracePt t="27086" x="6816725" y="3540125"/>
          <p14:tracePt t="27092" x="6816725" y="3527425"/>
          <p14:tracePt t="27099" x="6804025" y="3527425"/>
          <p14:tracePt t="27107" x="6804025" y="3516313"/>
          <p14:tracePt t="27114" x="6804025" y="3503613"/>
          <p14:tracePt t="27122" x="6804025" y="3492500"/>
          <p14:tracePt t="27135" x="6792913" y="3492500"/>
          <p14:tracePt t="27142" x="6792913" y="3479800"/>
          <p14:tracePt t="27149" x="6780213" y="3468688"/>
          <p14:tracePt t="27163" x="6780213" y="3455988"/>
          <p14:tracePt t="27170" x="6769100" y="3455988"/>
          <p14:tracePt t="27177" x="6769100" y="3444875"/>
          <p14:tracePt t="27191" x="6769100" y="3432175"/>
          <p14:tracePt t="27212" x="6769100" y="3421063"/>
          <p14:tracePt t="27226" x="6769100" y="3409950"/>
          <p14:tracePt t="27240" x="6756400" y="3409950"/>
          <p14:tracePt t="27261" x="6756400" y="3397250"/>
          <p14:tracePt t="27275" x="6756400" y="3386138"/>
          <p14:tracePt t="27289" x="6756400" y="3373438"/>
          <p14:tracePt t="27325" x="6756400" y="3362325"/>
          <p14:tracePt t="27381" x="6756400" y="3349625"/>
          <p14:tracePt t="27493" x="6769100" y="3349625"/>
          <p14:tracePt t="27535" x="6780213" y="3349625"/>
          <p14:tracePt t="27577" x="6792913" y="3349625"/>
          <p14:tracePt t="27823" x="6804025" y="3349625"/>
          <p14:tracePt t="28076" x="6804025" y="3362325"/>
          <p14:tracePt t="28089" x="6792913" y="3362325"/>
          <p14:tracePt t="28103" x="6780213" y="3362325"/>
          <p14:tracePt t="28117" x="6769100" y="3362325"/>
          <p14:tracePt t="28131" x="6756400" y="3362325"/>
          <p14:tracePt t="28145" x="6745288" y="3362325"/>
          <p14:tracePt t="28159" x="6732588" y="3362325"/>
          <p14:tracePt t="28166" x="6721475" y="3362325"/>
          <p14:tracePt t="28173" x="6708775" y="3362325"/>
          <p14:tracePt t="28188" x="6686550" y="3362325"/>
          <p14:tracePt t="28202" x="6673850" y="3362325"/>
          <p14:tracePt t="28209" x="6662738" y="3362325"/>
          <p14:tracePt t="28216" x="6650038" y="3362325"/>
          <p14:tracePt t="28223" x="6638925" y="3362325"/>
          <p14:tracePt t="28230" x="6626225" y="3362325"/>
          <p14:tracePt t="28236" x="6615113" y="3362325"/>
          <p14:tracePt t="28244" x="6602413" y="3362325"/>
          <p14:tracePt t="28253" x="6591300" y="3362325"/>
          <p14:tracePt t="28261" x="6578600" y="3362325"/>
          <p14:tracePt t="28270" x="6567488" y="3362325"/>
          <p14:tracePt t="28278" x="6543675" y="3362325"/>
          <p14:tracePt t="28286" x="6519863" y="3362325"/>
          <p14:tracePt t="28295" x="6507163" y="3362325"/>
          <p14:tracePt t="28303" x="6496050" y="3349625"/>
          <p14:tracePt t="28311" x="6483350" y="3349625"/>
          <p14:tracePt t="28320" x="6472238" y="3338513"/>
          <p14:tracePt t="28321" x="6459538" y="3338513"/>
          <p14:tracePt t="28328" x="6448425" y="3338513"/>
          <p14:tracePt t="28356" x="6435725" y="3338513"/>
          <p14:tracePt t="28363" x="6424613" y="3325813"/>
          <p14:tracePt t="28370" x="6411913" y="3325813"/>
          <p14:tracePt t="28384" x="6400800" y="3325813"/>
          <p14:tracePt t="28398" x="6389688" y="3325813"/>
          <p14:tracePt t="28412" x="6376988" y="3314700"/>
          <p14:tracePt t="28420" x="6365875" y="3314700"/>
          <p14:tracePt t="28426" x="6353175" y="3314700"/>
          <p14:tracePt t="28447" x="6342063" y="3314700"/>
          <p14:tracePt t="28454" x="6329363" y="3314700"/>
          <p14:tracePt t="28461" x="6329363" y="3302000"/>
          <p14:tracePt t="28468" x="6318250" y="3302000"/>
          <p14:tracePt t="28475" x="6305550" y="3302000"/>
          <p14:tracePt t="28482" x="6305550" y="3290888"/>
          <p14:tracePt t="28489" x="6294438" y="3290888"/>
          <p14:tracePt t="28497" x="6294438" y="3278188"/>
          <p14:tracePt t="28503" x="6281738" y="3278188"/>
          <p14:tracePt t="28511" x="6270625" y="3278188"/>
          <p14:tracePt t="28519" x="6257925" y="3278188"/>
          <p14:tracePt t="28531" x="6234113" y="3267075"/>
          <p14:tracePt t="28546" x="6223000" y="3254375"/>
          <p14:tracePt t="28560" x="6210300" y="3254375"/>
          <p14:tracePt t="28566" x="6199188" y="3243263"/>
          <p14:tracePt t="28581" x="6186488" y="3243263"/>
          <p14:tracePt t="28595" x="6175375" y="3230563"/>
          <p14:tracePt t="28608" x="6162675" y="3230563"/>
          <p14:tracePt t="28659" x="6162675" y="3243263"/>
          <p14:tracePt t="28680" x="6162675" y="3254375"/>
          <p14:tracePt t="28722" x="6175375" y="32543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18281" y="4732003"/>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Straight Connector 8">
            <a:extLst>
              <a:ext uri="{FF2B5EF4-FFF2-40B4-BE49-F238E27FC236}">
                <a16:creationId xmlns:a16="http://schemas.microsoft.com/office/drawing/2014/main" id="{484DA761-1A8B-1F38-DDC9-07515CAFE334}"/>
              </a:ext>
            </a:extLst>
          </p:cNvPr>
          <p:cNvCxnSpPr/>
          <p:nvPr/>
        </p:nvCxnSpPr>
        <p:spPr>
          <a:xfrm>
            <a:off x="3973485" y="3116"/>
            <a:ext cx="0" cy="5143500"/>
          </a:xfrm>
          <a:prstGeom prst="line">
            <a:avLst/>
          </a:prstGeom>
          <a:ln>
            <a:solidFill>
              <a:schemeClr val="tx2"/>
            </a:solidFill>
          </a:ln>
          <a:effectLst>
            <a:glow rad="228600">
              <a:schemeClr val="accent3">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5B66B04-8EA8-CD49-0323-A2CEFAAB6E45}"/>
              </a:ext>
            </a:extLst>
          </p:cNvPr>
          <p:cNvSpPr txBox="1"/>
          <p:nvPr/>
        </p:nvSpPr>
        <p:spPr>
          <a:xfrm>
            <a:off x="481807" y="124691"/>
            <a:ext cx="3134229" cy="707886"/>
          </a:xfrm>
          <a:prstGeom prst="rect">
            <a:avLst/>
          </a:prstGeom>
          <a:noFill/>
        </p:spPr>
        <p:txBody>
          <a:bodyPr wrap="square" rtlCol="0">
            <a:spAutoFit/>
          </a:bodyPr>
          <a:lstStyle/>
          <a:p>
            <a:pPr algn="ctr"/>
            <a:r>
              <a:rPr lang="en-US" sz="4000" dirty="0"/>
              <a:t>Task</a:t>
            </a:r>
          </a:p>
        </p:txBody>
      </p:sp>
      <p:sp>
        <p:nvSpPr>
          <p:cNvPr id="11" name="TextBox 10">
            <a:extLst>
              <a:ext uri="{FF2B5EF4-FFF2-40B4-BE49-F238E27FC236}">
                <a16:creationId xmlns:a16="http://schemas.microsoft.com/office/drawing/2014/main" id="{D3B7E2E5-DC0F-1C0E-0BA7-07EB37C911E2}"/>
              </a:ext>
            </a:extLst>
          </p:cNvPr>
          <p:cNvSpPr txBox="1"/>
          <p:nvPr/>
        </p:nvSpPr>
        <p:spPr>
          <a:xfrm>
            <a:off x="4572000" y="124691"/>
            <a:ext cx="3134229" cy="707886"/>
          </a:xfrm>
          <a:prstGeom prst="rect">
            <a:avLst/>
          </a:prstGeom>
          <a:noFill/>
        </p:spPr>
        <p:txBody>
          <a:bodyPr wrap="square" rtlCol="0">
            <a:spAutoFit/>
          </a:bodyPr>
          <a:lstStyle/>
          <a:p>
            <a:pPr algn="ctr"/>
            <a:r>
              <a:rPr lang="en-US" sz="4000" dirty="0"/>
              <a:t>Solution</a:t>
            </a:r>
          </a:p>
        </p:txBody>
      </p:sp>
      <p:sp>
        <p:nvSpPr>
          <p:cNvPr id="7" name="TextBox 6">
            <a:extLst>
              <a:ext uri="{FF2B5EF4-FFF2-40B4-BE49-F238E27FC236}">
                <a16:creationId xmlns:a16="http://schemas.microsoft.com/office/drawing/2014/main" id="{C01EBE8A-3965-70E9-CBB0-19D96D78D8CD}"/>
              </a:ext>
            </a:extLst>
          </p:cNvPr>
          <p:cNvSpPr txBox="1"/>
          <p:nvPr/>
        </p:nvSpPr>
        <p:spPr>
          <a:xfrm>
            <a:off x="78659" y="111690"/>
            <a:ext cx="522059" cy="1015663"/>
          </a:xfrm>
          <a:prstGeom prst="rect">
            <a:avLst/>
          </a:prstGeom>
          <a:noFill/>
        </p:spPr>
        <p:txBody>
          <a:bodyPr wrap="square" rtlCol="0">
            <a:spAutoFit/>
          </a:bodyPr>
          <a:lstStyle/>
          <a:p>
            <a:pPr algn="ctr"/>
            <a:r>
              <a:rPr lang="en-US" sz="6000" dirty="0"/>
              <a:t>5</a:t>
            </a:r>
          </a:p>
        </p:txBody>
      </p:sp>
      <p:sp>
        <p:nvSpPr>
          <p:cNvPr id="2" name="TextBox 1">
            <a:extLst>
              <a:ext uri="{FF2B5EF4-FFF2-40B4-BE49-F238E27FC236}">
                <a16:creationId xmlns:a16="http://schemas.microsoft.com/office/drawing/2014/main" id="{282E79C3-819A-209A-AC08-A82E710123AC}"/>
              </a:ext>
            </a:extLst>
          </p:cNvPr>
          <p:cNvSpPr txBox="1"/>
          <p:nvPr/>
        </p:nvSpPr>
        <p:spPr>
          <a:xfrm>
            <a:off x="137202" y="1094422"/>
            <a:ext cx="3637855" cy="1477328"/>
          </a:xfrm>
          <a:prstGeom prst="rect">
            <a:avLst/>
          </a:prstGeom>
          <a:noFill/>
        </p:spPr>
        <p:txBody>
          <a:bodyPr wrap="square" rtlCol="0">
            <a:spAutoFit/>
          </a:bodyPr>
          <a:lstStyle/>
          <a:p>
            <a:r>
              <a:rPr lang="en-US" sz="3000" dirty="0"/>
              <a:t>Column “tags” had ‘[]’ which indicates that they are empty</a:t>
            </a:r>
          </a:p>
        </p:txBody>
      </p:sp>
      <p:pic>
        <p:nvPicPr>
          <p:cNvPr id="6" name="Picture 5">
            <a:extLst>
              <a:ext uri="{FF2B5EF4-FFF2-40B4-BE49-F238E27FC236}">
                <a16:creationId xmlns:a16="http://schemas.microsoft.com/office/drawing/2014/main" id="{58B79DFA-CD95-ABD6-EB89-2F3217A62508}"/>
              </a:ext>
            </a:extLst>
          </p:cNvPr>
          <p:cNvPicPr>
            <a:picLocks noChangeAspect="1"/>
          </p:cNvPicPr>
          <p:nvPr/>
        </p:nvPicPr>
        <p:blipFill>
          <a:blip r:embed="rId5"/>
          <a:stretch>
            <a:fillRect/>
          </a:stretch>
        </p:blipFill>
        <p:spPr>
          <a:xfrm>
            <a:off x="4171914" y="1212122"/>
            <a:ext cx="4305901" cy="3400900"/>
          </a:xfrm>
          <a:prstGeom prst="rect">
            <a:avLst/>
          </a:prstGeom>
        </p:spPr>
      </p:pic>
      <p:pic>
        <p:nvPicPr>
          <p:cNvPr id="17" name="Audio 16">
            <a:hlinkClick r:id="" action="ppaction://media"/>
            <a:extLst>
              <a:ext uri="{FF2B5EF4-FFF2-40B4-BE49-F238E27FC236}">
                <a16:creationId xmlns:a16="http://schemas.microsoft.com/office/drawing/2014/main" id="{60EF7C0B-1844-9217-AB2F-81A079676B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35626888"/>
      </p:ext>
    </p:extLst>
  </p:cSld>
  <p:clrMapOvr>
    <a:masterClrMapping/>
  </p:clrMapOvr>
  <mc:AlternateContent xmlns:mc="http://schemas.openxmlformats.org/markup-compatibility/2006">
    <mc:Choice xmlns:p14="http://schemas.microsoft.com/office/powerpoint/2010/main" Requires="p14">
      <p:transition spd="slow" p14:dur="2000" advTm="23667"/>
    </mc:Choice>
    <mc:Fallback>
      <p:transition spd="slow" advTm="2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240" x="6162675" y="3254375"/>
          <p14:tracePt t="1247" x="6138863" y="3230563"/>
          <p14:tracePt t="1253" x="6092825" y="3219450"/>
          <p14:tracePt t="1260" x="6045200" y="3206750"/>
          <p14:tracePt t="1267" x="5997575" y="3195638"/>
          <p14:tracePt t="1274" x="5926138" y="3171825"/>
          <p14:tracePt t="1282" x="5865813" y="3159125"/>
          <p14:tracePt t="1290" x="5818188" y="3135313"/>
          <p14:tracePt t="1298" x="5748338" y="3124200"/>
          <p14:tracePt t="1307" x="5688013" y="3100388"/>
          <p14:tracePt t="1315" x="5640388" y="3087688"/>
          <p14:tracePt t="1324" x="5534025" y="3065463"/>
          <p14:tracePt t="1331" x="5475288" y="3041650"/>
          <p14:tracePt t="1340" x="5414963" y="3017838"/>
          <p14:tracePt t="1348" x="5380038" y="3017838"/>
          <p14:tracePt t="1357" x="5343525" y="3005138"/>
          <p14:tracePt t="1365" x="5248275" y="2994025"/>
          <p14:tracePt t="1373" x="5224463" y="2994025"/>
          <p14:tracePt t="1381" x="5200650" y="2994025"/>
          <p14:tracePt t="1389" x="5165725" y="2981325"/>
          <p14:tracePt t="1399" x="5130800" y="2981325"/>
          <p14:tracePt t="1406" x="5094288" y="2970213"/>
          <p14:tracePt t="1408" x="5070475" y="2970213"/>
          <p14:tracePt t="1415" x="5035550" y="2957513"/>
          <p14:tracePt t="1423" x="4999038" y="2957513"/>
          <p14:tracePt t="1431" x="4975225" y="2957513"/>
          <p14:tracePt t="1440" x="4940300" y="2957513"/>
          <p14:tracePt t="1448" x="4892675" y="2957513"/>
          <p14:tracePt t="1456" x="4868863" y="2957513"/>
          <p14:tracePt t="1457" x="4833938" y="2957513"/>
          <p14:tracePt t="1464" x="4786313" y="2957513"/>
          <p14:tracePt t="1473" x="4738688" y="2957513"/>
          <p14:tracePt t="1481" x="4714875" y="2957513"/>
          <p14:tracePt t="1490" x="4667250" y="2957513"/>
          <p14:tracePt t="1498" x="4619625" y="2957513"/>
          <p14:tracePt t="1499" x="4560888" y="2946400"/>
          <p14:tracePt t="1506" x="4524375" y="2946400"/>
          <p14:tracePt t="1514" x="4465638" y="2933700"/>
          <p14:tracePt t="1523" x="4429125" y="2933700"/>
          <p14:tracePt t="1531" x="4381500" y="2922588"/>
          <p14:tracePt t="1539" x="4333875" y="2922588"/>
          <p14:tracePt t="1548" x="4227513" y="2909888"/>
          <p14:tracePt t="1556" x="4179888" y="2909888"/>
          <p14:tracePt t="1564" x="4144963" y="2898775"/>
          <p14:tracePt t="1573" x="4073525" y="2898775"/>
          <p14:tracePt t="1581" x="4037013" y="2898775"/>
          <p14:tracePt t="1589" x="3989388" y="2886075"/>
          <p14:tracePt t="1590" x="3943350" y="2886075"/>
          <p14:tracePt t="1598" x="3883025" y="2874963"/>
          <p14:tracePt t="1606" x="3835400" y="2874963"/>
          <p14:tracePt t="1615" x="3787775" y="2862263"/>
          <p14:tracePt t="1622" x="3752850" y="2862263"/>
          <p14:tracePt t="1631" x="3692525" y="2862263"/>
          <p14:tracePt t="1632" x="3646488" y="2862263"/>
          <p14:tracePt t="1639" x="3598863" y="2862263"/>
          <p14:tracePt t="1647" x="3538538" y="2862263"/>
          <p14:tracePt t="1656" x="3479800" y="2862263"/>
          <p14:tracePt t="1665" x="3432175" y="2862263"/>
          <p14:tracePt t="1673" x="3371850" y="2862263"/>
          <p14:tracePt t="1682" x="3265488" y="2862263"/>
          <p14:tracePt t="1689" x="3230563" y="2862263"/>
          <p14:tracePt t="1697" x="3170238" y="2862263"/>
          <p14:tracePt t="1706" x="3135313" y="2862263"/>
          <p14:tracePt t="1714" x="3087688" y="2862263"/>
          <p14:tracePt t="1722" x="3051175" y="2862263"/>
          <p14:tracePt t="1724" x="3016250" y="2862263"/>
          <p14:tracePt t="1731" x="2968625" y="2862263"/>
          <p14:tracePt t="1739" x="2933700" y="2862263"/>
          <p14:tracePt t="1748" x="2909888" y="2862263"/>
          <p14:tracePt t="1756" x="2873375" y="2862263"/>
          <p14:tracePt t="1764" x="2838450" y="2862263"/>
          <p14:tracePt t="1772" x="2778125" y="2862263"/>
          <p14:tracePt t="1781" x="2743200" y="2862263"/>
          <p14:tracePt t="1789" x="2719388" y="2862263"/>
          <p14:tracePt t="1797" x="2684463" y="2862263"/>
          <p14:tracePt t="1805" x="2660650" y="2862263"/>
          <p14:tracePt t="1814" x="2636838" y="2862263"/>
          <p14:tracePt t="1815" x="2613025" y="2862263"/>
          <p14:tracePt t="1822" x="2576513" y="2862263"/>
          <p14:tracePt t="1830" x="2552700" y="2874963"/>
          <p14:tracePt t="1839" x="2528888" y="2874963"/>
          <p14:tracePt t="1847" x="2517775" y="2874963"/>
          <p14:tracePt t="1855" x="2493963" y="2874963"/>
          <p14:tracePt t="1857" x="2470150" y="2886075"/>
          <p14:tracePt t="1864" x="2457450" y="2886075"/>
          <p14:tracePt t="1872" x="2446338" y="2886075"/>
          <p14:tracePt t="1880" x="2422525" y="2886075"/>
          <p14:tracePt t="1888" x="2411413" y="2886075"/>
          <p14:tracePt t="1897" x="2398713" y="2886075"/>
          <p14:tracePt t="1906" x="2374900" y="2898775"/>
          <p14:tracePt t="1914" x="2363788" y="2898775"/>
          <p14:tracePt t="1922" x="2351088" y="2909888"/>
          <p14:tracePt t="1934" x="2351088" y="2922588"/>
          <p14:tracePt t="1941" x="2339975" y="2922588"/>
          <p14:tracePt t="1948" x="2327275" y="2922588"/>
          <p14:tracePt t="1970" x="2327275" y="2933700"/>
          <p14:tracePt t="1976" x="2316163" y="2933700"/>
          <p14:tracePt t="1983" x="2316163" y="2946400"/>
          <p14:tracePt t="1990" x="2303463" y="2946400"/>
          <p14:tracePt t="2082" x="2316163" y="2946400"/>
          <p14:tracePt t="2117" x="2327275" y="2933700"/>
          <p14:tracePt t="2131" x="2339975" y="2933700"/>
          <p14:tracePt t="2159" x="2339975" y="2922588"/>
          <p14:tracePt t="2166" x="2351088" y="2922588"/>
          <p14:tracePt t="2173" x="2351088" y="2909888"/>
          <p14:tracePt t="2187" x="2363788" y="2909888"/>
          <p14:tracePt t="2194" x="2363788" y="2898775"/>
          <p14:tracePt t="2215" x="2374900" y="2898775"/>
          <p14:tracePt t="2222" x="2374900" y="2886075"/>
          <p14:tracePt t="2229" x="2387600" y="2874963"/>
          <p14:tracePt t="2243" x="2387600" y="2862263"/>
          <p14:tracePt t="2250" x="2387600" y="2851150"/>
          <p14:tracePt t="2257" x="2387600" y="2838450"/>
          <p14:tracePt t="2278" x="2387600" y="2827338"/>
          <p14:tracePt t="2285" x="2387600" y="2814638"/>
          <p14:tracePt t="2299" x="2387600" y="2803525"/>
          <p14:tracePt t="2306" x="2387600" y="2790825"/>
          <p14:tracePt t="2320" x="2387600" y="2779713"/>
          <p14:tracePt t="2327" x="2374900" y="2779713"/>
          <p14:tracePt t="2334" x="2374900" y="2767013"/>
          <p14:tracePt t="2341" x="2374900" y="2755900"/>
          <p14:tracePt t="2355" x="2363788" y="2755900"/>
          <p14:tracePt t="2362" x="2363788" y="2743200"/>
          <p14:tracePt t="2369" x="2363788" y="2732088"/>
          <p14:tracePt t="2377" x="2351088" y="2732088"/>
          <p14:tracePt t="2398" x="2351088" y="2720975"/>
          <p14:tracePt t="2411" x="2339975" y="2708275"/>
          <p14:tracePt t="2425" x="2327275" y="2697163"/>
          <p14:tracePt t="2461" x="2316163" y="2684463"/>
          <p14:tracePt t="3234" x="2316163" y="2649538"/>
          <p14:tracePt t="3241" x="2339975" y="2506663"/>
          <p14:tracePt t="3248" x="2374900" y="2328863"/>
          <p14:tracePt t="3255" x="2411413" y="2043113"/>
          <p14:tracePt t="3262" x="2470150" y="1733550"/>
          <p14:tracePt t="3269" x="2505075" y="1508125"/>
          <p14:tracePt t="3278" x="2528888" y="1343025"/>
          <p14:tracePt t="3286" x="2541588" y="1211263"/>
          <p14:tracePt t="3295" x="2552700" y="1081088"/>
          <p14:tracePt t="3303" x="2552700" y="1009650"/>
          <p14:tracePt t="3304" x="2552700" y="962025"/>
          <p14:tracePt t="3311" x="2552700" y="903288"/>
          <p14:tracePt t="3319" x="2552700" y="866775"/>
          <p14:tracePt t="3328" x="2552700" y="855663"/>
          <p14:tracePt t="3336" x="2552700" y="819150"/>
          <p14:tracePt t="3344" x="2552700" y="795338"/>
          <p14:tracePt t="3346" x="2552700" y="784225"/>
          <p14:tracePt t="3353" x="2552700" y="771525"/>
          <p14:tracePt t="3361" x="2552700" y="760413"/>
          <p14:tracePt t="3369" x="2541588" y="747713"/>
          <p14:tracePt t="3378" x="2541588" y="736600"/>
          <p14:tracePt t="3386" x="2541588" y="723900"/>
          <p14:tracePt t="3395" x="2517775" y="712788"/>
          <p14:tracePt t="3409" x="2505075" y="700088"/>
          <p14:tracePt t="3416" x="2493963" y="688975"/>
          <p14:tracePt t="3430" x="2470150" y="688975"/>
          <p14:tracePt t="3437" x="2457450" y="688975"/>
          <p14:tracePt t="3451" x="2446338" y="688975"/>
          <p14:tracePt t="3458" x="2435225" y="688975"/>
          <p14:tracePt t="3466" x="2422525" y="688975"/>
          <p14:tracePt t="3472" x="2398713" y="688975"/>
          <p14:tracePt t="3479" x="2387600" y="688975"/>
          <p14:tracePt t="3486" x="2374900" y="688975"/>
          <p14:tracePt t="3495" x="2351088" y="688975"/>
          <p14:tracePt t="3503" x="2339975" y="688975"/>
          <p14:tracePt t="3511" x="2327275" y="700088"/>
          <p14:tracePt t="3519" x="2303463" y="712788"/>
          <p14:tracePt t="3527" x="2292350" y="712788"/>
          <p14:tracePt t="3528" x="2279650" y="723900"/>
          <p14:tracePt t="3536" x="2268538" y="736600"/>
          <p14:tracePt t="3549" x="2255838" y="747713"/>
          <p14:tracePt t="3556" x="2244725" y="747713"/>
          <p14:tracePt t="3563" x="2232025" y="747713"/>
          <p14:tracePt t="3570" x="2232025" y="760413"/>
          <p14:tracePt t="3585" x="2232025" y="771525"/>
          <p14:tracePt t="3634" x="2244725" y="771525"/>
          <p14:tracePt t="3641" x="2255838" y="771525"/>
          <p14:tracePt t="3655" x="2268538" y="771525"/>
          <p14:tracePt t="3662" x="2279650" y="771525"/>
          <p14:tracePt t="3669" x="2292350" y="771525"/>
          <p14:tracePt t="3676" x="2303463" y="771525"/>
          <p14:tracePt t="3683" x="2327275" y="771525"/>
          <p14:tracePt t="3690" x="2351088" y="771525"/>
          <p14:tracePt t="3697" x="2374900" y="771525"/>
          <p14:tracePt t="3704" x="2387600" y="771525"/>
          <p14:tracePt t="3711" x="2411413" y="760413"/>
          <p14:tracePt t="3719" x="2435225" y="760413"/>
          <p14:tracePt t="3732" x="2446338" y="760413"/>
          <p14:tracePt t="3739" x="2457450" y="760413"/>
          <p14:tracePt t="3746" x="2470150" y="747713"/>
          <p14:tracePt t="3753" x="2481263" y="747713"/>
          <p14:tracePt t="3761" x="2493963" y="747713"/>
          <p14:tracePt t="3769" x="2505075" y="747713"/>
          <p14:tracePt t="3781" x="2517775" y="747713"/>
          <p14:tracePt t="3788" x="2528888" y="747713"/>
          <p14:tracePt t="3802" x="2541588" y="747713"/>
          <p14:tracePt t="3816" x="2552700" y="747713"/>
          <p14:tracePt t="4807" x="2565400" y="747713"/>
          <p14:tracePt t="4863" x="2576513" y="747713"/>
          <p14:tracePt t="4891" x="2589213" y="747713"/>
          <p14:tracePt t="4926" x="2600325" y="747713"/>
          <p14:tracePt t="4940" x="2613025" y="736600"/>
          <p14:tracePt t="4954" x="2624138" y="736600"/>
          <p14:tracePt t="4961" x="2636838" y="736600"/>
          <p14:tracePt t="4968" x="2647950" y="736600"/>
          <p14:tracePt t="4975" x="2647950" y="723900"/>
          <p14:tracePt t="4982" x="2660650" y="723900"/>
          <p14:tracePt t="4989" x="2671763" y="712788"/>
          <p14:tracePt t="4997" x="2684463" y="712788"/>
          <p14:tracePt t="5003" x="2695575" y="712788"/>
          <p14:tracePt t="5010" x="2708275" y="712788"/>
          <p14:tracePt t="5024" x="2732088" y="700088"/>
          <p14:tracePt t="5031" x="2743200" y="700088"/>
          <p14:tracePt t="5038" x="2743200" y="688975"/>
          <p14:tracePt t="5045" x="2767013" y="688975"/>
          <p14:tracePt t="5060" x="2778125" y="677863"/>
          <p14:tracePt t="5074" x="2790825" y="677863"/>
          <p14:tracePt t="5080" x="2801938" y="677863"/>
          <p14:tracePt t="5108" x="2814638" y="677863"/>
          <p14:tracePt t="5123" x="2825750" y="677863"/>
          <p14:tracePt t="5179" x="2814638" y="677863"/>
          <p14:tracePt t="5200" x="2801938" y="677863"/>
          <p14:tracePt t="5207" x="2790825" y="677863"/>
          <p14:tracePt t="5221" x="2778125" y="677863"/>
          <p14:tracePt t="5228" x="2767013" y="677863"/>
          <p14:tracePt t="5235" x="2743200" y="677863"/>
          <p14:tracePt t="5242" x="2732088" y="677863"/>
          <p14:tracePt t="5249" x="2708275" y="677863"/>
          <p14:tracePt t="5256" x="2695575" y="677863"/>
          <p14:tracePt t="5263" x="2660650" y="677863"/>
          <p14:tracePt t="5270" x="2624138" y="677863"/>
          <p14:tracePt t="5277" x="2600325" y="677863"/>
          <p14:tracePt t="5284" x="2552700" y="677863"/>
          <p14:tracePt t="5291" x="2505075" y="677863"/>
          <p14:tracePt t="5299" x="2481263" y="677863"/>
          <p14:tracePt t="5308" x="2435225" y="677863"/>
          <p14:tracePt t="5316" x="2387600" y="677863"/>
          <p14:tracePt t="5324" x="2327275" y="688975"/>
          <p14:tracePt t="5326" x="2279650" y="700088"/>
          <p14:tracePt t="5333" x="2220913" y="712788"/>
          <p14:tracePt t="5341" x="2149475" y="723900"/>
          <p14:tracePt t="5349" x="2078038" y="747713"/>
          <p14:tracePt t="5358" x="1995488" y="771525"/>
          <p14:tracePt t="5366" x="1947863" y="784225"/>
          <p14:tracePt t="5374" x="1911350" y="795338"/>
          <p14:tracePt t="5375" x="1876425" y="819150"/>
          <p14:tracePt t="5383" x="1828800" y="831850"/>
          <p14:tracePt t="5391" x="1793875" y="842963"/>
          <p14:tracePt t="5399" x="1757363" y="855663"/>
          <p14:tracePt t="5408" x="1746250" y="879475"/>
          <p14:tracePt t="5416" x="1722438" y="890588"/>
          <p14:tracePt t="5417" x="1698625" y="890588"/>
          <p14:tracePt t="5425" x="1674813" y="903288"/>
          <p14:tracePt t="5433" x="1662113" y="914400"/>
          <p14:tracePt t="5441" x="1651000" y="927100"/>
          <p14:tracePt t="5449" x="1638300" y="938213"/>
          <p14:tracePt t="5474" x="1638300" y="950913"/>
          <p14:tracePt t="5501" x="1651000" y="950913"/>
          <p14:tracePt t="5508" x="1662113" y="950913"/>
          <p14:tracePt t="5516" x="1674813" y="950913"/>
          <p14:tracePt t="5523" x="1709738" y="950913"/>
          <p14:tracePt t="5530" x="1757363" y="950913"/>
          <p14:tracePt t="5537" x="1839913" y="938213"/>
          <p14:tracePt t="5544" x="1924050" y="914400"/>
          <p14:tracePt t="5551" x="2019300" y="890588"/>
          <p14:tracePt t="5557" x="2149475" y="866775"/>
          <p14:tracePt t="5565" x="2232025" y="819150"/>
          <p14:tracePt t="5574" x="2303463" y="795338"/>
          <p14:tracePt t="5582" x="2363788" y="760413"/>
          <p14:tracePt t="5591" x="2398713" y="747713"/>
          <p14:tracePt t="5600" x="2446338" y="723900"/>
          <p14:tracePt t="5607" x="2457450" y="712788"/>
          <p14:tracePt t="5616" x="2481263" y="688975"/>
          <p14:tracePt t="5624" x="2493963" y="688975"/>
          <p14:tracePt t="5635" x="2493963" y="677863"/>
          <p14:tracePt t="5642" x="2505075" y="665163"/>
          <p14:tracePt t="5649" x="2505075" y="654050"/>
          <p14:tracePt t="5663" x="2505075" y="641350"/>
          <p14:tracePt t="5670" x="2493963" y="617538"/>
          <p14:tracePt t="5678" x="2481263" y="617538"/>
          <p14:tracePt t="5684" x="2470150" y="606425"/>
          <p14:tracePt t="5691" x="2435225" y="593725"/>
          <p14:tracePt t="5699" x="2411413" y="569913"/>
          <p14:tracePt t="5707" x="2351088" y="558800"/>
          <p14:tracePt t="5715" x="2244725" y="546100"/>
          <p14:tracePt t="5723" x="2125663" y="511175"/>
          <p14:tracePt t="5733" x="1971675" y="511175"/>
          <p14:tracePt t="5734" x="1828800" y="498475"/>
          <p14:tracePt t="5741" x="1651000" y="498475"/>
          <p14:tracePt t="5748" x="1473200" y="498475"/>
          <p14:tracePt t="5758" x="1317625" y="498475"/>
          <p14:tracePt t="5765" x="1176338" y="534988"/>
          <p14:tracePt t="5773" x="1033463" y="569913"/>
          <p14:tracePt t="5782" x="808038" y="630238"/>
          <p14:tracePt t="5790" x="712788" y="654050"/>
          <p14:tracePt t="5798" x="652463" y="677863"/>
          <p14:tracePt t="5807" x="582613" y="712788"/>
          <p14:tracePt t="5815" x="534988" y="736600"/>
          <p14:tracePt t="5823" x="498475" y="760413"/>
          <p14:tracePt t="5824" x="474663" y="771525"/>
          <p14:tracePt t="5832" x="463550" y="784225"/>
          <p14:tracePt t="5840" x="439738" y="808038"/>
          <p14:tracePt t="5848" x="415925" y="831850"/>
          <p14:tracePt t="5856" x="403225" y="855663"/>
          <p14:tracePt t="5865" x="392113" y="879475"/>
          <p14:tracePt t="5867" x="392113" y="903288"/>
          <p14:tracePt t="5873" x="379413" y="938213"/>
          <p14:tracePt t="5881" x="379413" y="985838"/>
          <p14:tracePt t="5890" x="368300" y="1022350"/>
          <p14:tracePt t="5898" x="368300" y="1092200"/>
          <p14:tracePt t="5907" x="368300" y="1176338"/>
          <p14:tracePt t="5915" x="427038" y="1412875"/>
          <p14:tracePt t="5923" x="487363" y="1544638"/>
          <p14:tracePt t="5931" x="558800" y="1711325"/>
          <p14:tracePt t="5940" x="641350" y="1828800"/>
          <p14:tracePt t="5948" x="712788" y="1960563"/>
          <p14:tracePt t="5956" x="795338" y="2066925"/>
          <p14:tracePt t="5957" x="855663" y="2138363"/>
          <p14:tracePt t="5966" x="925513" y="2209800"/>
          <p14:tracePt t="5973" x="996950" y="2268538"/>
          <p14:tracePt t="5981" x="1068388" y="2316163"/>
          <p14:tracePt t="5990" x="1128713" y="2352675"/>
          <p14:tracePt t="5999" x="1222375" y="2387600"/>
          <p14:tracePt t="6000" x="1317625" y="2411413"/>
          <p14:tracePt t="6007" x="1401763" y="2422525"/>
          <p14:tracePt t="6014" x="1531938" y="2446338"/>
          <p14:tracePt t="6023" x="1651000" y="2446338"/>
          <p14:tracePt t="6031" x="1781175" y="2446338"/>
          <p14:tracePt t="6040" x="1947863" y="2435225"/>
          <p14:tracePt t="6048" x="2090738" y="2422525"/>
          <p14:tracePt t="6049" x="2244725" y="2387600"/>
          <p14:tracePt t="6057" x="2363788" y="2363788"/>
          <p14:tracePt t="6064" x="2470150" y="2328863"/>
          <p14:tracePt t="6073" x="2576513" y="2281238"/>
          <p14:tracePt t="6081" x="2660650" y="2257425"/>
          <p14:tracePt t="6090" x="2732088" y="2233613"/>
          <p14:tracePt t="6091" x="2778125" y="2209800"/>
          <p14:tracePt t="6098" x="2825750" y="2185988"/>
          <p14:tracePt t="6106" x="2849563" y="2162175"/>
          <p14:tracePt t="6114" x="2873375" y="2138363"/>
          <p14:tracePt t="6123" x="2897188" y="2114550"/>
          <p14:tracePt t="6131" x="2897188" y="2090738"/>
          <p14:tracePt t="6139" x="2909888" y="2078038"/>
          <p14:tracePt t="6141" x="2909888" y="2055813"/>
          <p14:tracePt t="6148" x="2909888" y="2043113"/>
          <p14:tracePt t="6156" x="2909888" y="2008188"/>
          <p14:tracePt t="6165" x="2909888" y="1960563"/>
          <p14:tracePt t="6173" x="2886075" y="1912938"/>
          <p14:tracePt t="6182" x="2849563" y="1865313"/>
          <p14:tracePt t="6182" x="2814638" y="1793875"/>
          <p14:tracePt t="6190" x="2743200" y="1733550"/>
          <p14:tracePt t="6198" x="2671763" y="1674813"/>
          <p14:tracePt t="6206" x="2600325" y="1616075"/>
          <p14:tracePt t="6214" x="2481263" y="1555750"/>
          <p14:tracePt t="6223" x="2411413" y="1497013"/>
          <p14:tracePt t="6231" x="2184400" y="1436688"/>
          <p14:tracePt t="6239" x="2090738" y="1425575"/>
          <p14:tracePt t="6248" x="1982788" y="1425575"/>
          <p14:tracePt t="6256" x="1887538" y="1425575"/>
          <p14:tracePt t="6264" x="1804988" y="1425575"/>
          <p14:tracePt t="6273" x="1722438" y="1436688"/>
          <p14:tracePt t="6274" x="1614488" y="1460500"/>
          <p14:tracePt t="6281" x="1531938" y="1484313"/>
          <p14:tracePt t="6289" x="1425575" y="1544638"/>
          <p14:tracePt t="6298" x="1341438" y="1579563"/>
          <p14:tracePt t="6306" x="1270000" y="1627188"/>
          <p14:tracePt t="6314" x="1176338" y="1674813"/>
          <p14:tracePt t="6315" x="1116013" y="1722438"/>
          <p14:tracePt t="6323" x="1081088" y="1757363"/>
          <p14:tracePt t="6331" x="1033463" y="1804988"/>
          <p14:tracePt t="6340" x="1009650" y="1841500"/>
          <p14:tracePt t="6347" x="985838" y="1865313"/>
          <p14:tracePt t="6356" x="962025" y="1912938"/>
          <p14:tracePt t="6357" x="949325" y="1924050"/>
          <p14:tracePt t="6365" x="938213" y="1960563"/>
          <p14:tracePt t="6372" x="925513" y="1984375"/>
          <p14:tracePt t="6381" x="925513" y="2008188"/>
          <p14:tracePt t="6389" x="925513" y="2032000"/>
          <p14:tracePt t="6398" x="925513" y="2066925"/>
          <p14:tracePt t="6406" x="925513" y="2078038"/>
          <p14:tracePt t="6407" x="949325" y="2114550"/>
          <p14:tracePt t="6414" x="985838" y="2162175"/>
          <p14:tracePt t="6422" x="1057275" y="2220913"/>
          <p14:tracePt t="6431" x="1176338" y="2268538"/>
          <p14:tracePt t="6439" x="1341438" y="2339975"/>
          <p14:tracePt t="6447" x="1579563" y="2411413"/>
          <p14:tracePt t="6456" x="1971675" y="2470150"/>
          <p14:tracePt t="6464" x="2136775" y="2493963"/>
          <p14:tracePt t="6472" x="2279650" y="2493963"/>
          <p14:tracePt t="6481" x="2398713" y="2493963"/>
          <p14:tracePt t="6489" x="2493963" y="2493963"/>
          <p14:tracePt t="6497" x="2552700" y="2493963"/>
          <p14:tracePt t="6498" x="2600325" y="2493963"/>
          <p14:tracePt t="6506" x="2647950" y="2493963"/>
          <p14:tracePt t="6514" x="2671763" y="2482850"/>
          <p14:tracePt t="6522" x="2719388" y="2470150"/>
          <p14:tracePt t="6531" x="2754313" y="2446338"/>
          <p14:tracePt t="6539" x="2778125" y="2435225"/>
          <p14:tracePt t="6540" x="2814638" y="2411413"/>
          <p14:tracePt t="6547" x="2825750" y="2400300"/>
          <p14:tracePt t="6555" x="2838450" y="2387600"/>
          <p14:tracePt t="6563" x="2862263" y="2363788"/>
          <p14:tracePt t="6572" x="2873375" y="2352675"/>
          <p14:tracePt t="6580" x="2873375" y="2328863"/>
          <p14:tracePt t="6589" x="2897188" y="2268538"/>
          <p14:tracePt t="6597" x="2897188" y="2233613"/>
          <p14:tracePt t="6605" x="2909888" y="2185988"/>
          <p14:tracePt t="6614" x="2909888" y="2149475"/>
          <p14:tracePt t="6622" x="2909888" y="2090738"/>
          <p14:tracePt t="6630" x="2909888" y="2019300"/>
          <p14:tracePt t="6632" x="2897188" y="1960563"/>
          <p14:tracePt t="6639" x="2886075" y="1889125"/>
          <p14:tracePt t="6647" x="2873375" y="1828800"/>
          <p14:tracePt t="6655" x="2849563" y="1781175"/>
          <p14:tracePt t="6663" x="2825750" y="1733550"/>
          <p14:tracePt t="6672" x="2814638" y="1687513"/>
          <p14:tracePt t="6674" x="2790825" y="1663700"/>
          <p14:tracePt t="6680" x="2767013" y="1627188"/>
          <p14:tracePt t="6688" x="2754313" y="1603375"/>
          <p14:tracePt t="6697" x="2732088" y="1579563"/>
          <p14:tracePt t="6706" x="2708275" y="1555750"/>
          <p14:tracePt t="6714" x="2684463" y="1531938"/>
          <p14:tracePt t="6722" x="2660650" y="1520825"/>
          <p14:tracePt t="6723" x="2636838" y="1508125"/>
          <p14:tracePt t="6730" x="2613025" y="1497013"/>
          <p14:tracePt t="6738" x="2589213" y="1473200"/>
          <p14:tracePt t="6747" x="2576513" y="1473200"/>
          <p14:tracePt t="6755" x="2565400" y="1460500"/>
          <p14:tracePt t="6763" x="2541588" y="1449388"/>
          <p14:tracePt t="6772" x="2505075" y="1436688"/>
          <p14:tracePt t="6780" x="2493963" y="1436688"/>
          <p14:tracePt t="6789" x="2481263" y="1436688"/>
          <p14:tracePt t="6797" x="2470150" y="1436688"/>
          <p14:tracePt t="6805" x="2457450" y="1436688"/>
          <p14:tracePt t="6814" x="2446338" y="1436688"/>
          <p14:tracePt t="6815" x="2435225" y="1436688"/>
          <p14:tracePt t="6835" x="2422525" y="1436688"/>
          <p14:tracePt t="6849" x="2411413" y="1436688"/>
          <p14:tracePt t="6877" x="2411413" y="1449388"/>
          <p14:tracePt t="6898" x="2411413" y="1460500"/>
          <p14:tracePt t="7053" x="2411413" y="1449388"/>
          <p14:tracePt t="7159" x="2398713" y="1449388"/>
          <p14:tracePt t="7166" x="2387600" y="1449388"/>
          <p14:tracePt t="7180" x="2363788" y="1449388"/>
          <p14:tracePt t="7187" x="2351088" y="1449388"/>
          <p14:tracePt t="7194" x="2339975" y="1449388"/>
          <p14:tracePt t="7201" x="2327275" y="1449388"/>
          <p14:tracePt t="7208" x="2316163" y="1449388"/>
          <p14:tracePt t="7215" x="2292350" y="1449388"/>
          <p14:tracePt t="7222" x="2279650" y="1449388"/>
          <p14:tracePt t="7230" x="2268538" y="1449388"/>
          <p14:tracePt t="7237" x="2244725" y="1449388"/>
          <p14:tracePt t="7246" x="2232025" y="1449388"/>
          <p14:tracePt t="7254" x="2220913" y="1449388"/>
          <p14:tracePt t="7262" x="2208213" y="1460500"/>
          <p14:tracePt t="7271" x="2197100" y="1460500"/>
          <p14:tracePt t="7272" x="2184400" y="1460500"/>
          <p14:tracePt t="7279" x="2173288" y="1460500"/>
          <p14:tracePt t="7292" x="2160588" y="1473200"/>
          <p14:tracePt t="7299" x="2149475" y="1473200"/>
          <p14:tracePt t="7306" x="2136775" y="1484313"/>
          <p14:tracePt t="7343" x="2136775" y="1497013"/>
          <p14:tracePt t="7363" x="2136775" y="1508125"/>
          <p14:tracePt t="7448" x="2149475" y="1508125"/>
          <p14:tracePt t="7483" x="2160588" y="1508125"/>
          <p14:tracePt t="7722" x="2173288" y="1508125"/>
          <p14:tracePt t="7778" x="2173288" y="1520825"/>
          <p14:tracePt t="7792" x="2184400" y="1520825"/>
          <p14:tracePt t="7827" x="2184400" y="1531938"/>
          <p14:tracePt t="7904" x="2197100" y="1531938"/>
          <p14:tracePt t="7953" x="2197100" y="1544638"/>
          <p14:tracePt t="7967" x="2208213" y="1544638"/>
          <p14:tracePt t="8009" x="2220913" y="1544638"/>
          <p14:tracePt t="8044" x="2220913" y="1555750"/>
          <p14:tracePt t="8065" x="2232025" y="1555750"/>
          <p14:tracePt t="8129" x="2244725" y="1555750"/>
          <p14:tracePt t="8137" x="2244725" y="1568450"/>
          <p14:tracePt t="8220" x="2255838" y="1568450"/>
          <p14:tracePt t="8263" x="2268538" y="1568450"/>
          <p14:tracePt t="8305" x="2279650" y="1568450"/>
          <p14:tracePt t="8410" x="2279650" y="1555750"/>
          <p14:tracePt t="8460" x="2279650" y="1544638"/>
          <p14:tracePt t="8488" x="2279650" y="1531938"/>
          <p14:tracePt t="8516" x="2279650" y="1520825"/>
          <p14:tracePt t="8600" x="2268538" y="1520825"/>
          <p14:tracePt t="8965" x="2279650" y="1520825"/>
          <p14:tracePt t="9000" x="2292350" y="1520825"/>
          <p14:tracePt t="9014" x="2303463" y="1520825"/>
          <p14:tracePt t="9049" x="2316163" y="1520825"/>
          <p14:tracePt t="9063" x="2327275" y="1520825"/>
          <p14:tracePt t="9098" x="2339975" y="1520825"/>
          <p14:tracePt t="9112" x="2351088" y="1520825"/>
          <p14:tracePt t="9134" x="2363788" y="1520825"/>
          <p14:tracePt t="9161" x="2374900" y="1520825"/>
          <p14:tracePt t="9182" x="2387600" y="1520825"/>
          <p14:tracePt t="9217" x="2398713" y="1520825"/>
          <p14:tracePt t="9231" x="2411413" y="1520825"/>
          <p14:tracePt t="9246" x="2422525" y="1520825"/>
          <p14:tracePt t="9281" x="2435225" y="1520825"/>
          <p14:tracePt t="9295" x="2446338" y="1520825"/>
          <p14:tracePt t="9309" x="2457450" y="1520825"/>
          <p14:tracePt t="9316" x="2470150" y="1520825"/>
          <p14:tracePt t="9323" x="2481263" y="1520825"/>
          <p14:tracePt t="9330" x="2493963" y="1520825"/>
          <p14:tracePt t="9337" x="2505075" y="1520825"/>
          <p14:tracePt t="9344" x="2517775" y="1520825"/>
          <p14:tracePt t="9358" x="2528888" y="1520825"/>
          <p14:tracePt t="9365" x="2541588" y="1520825"/>
          <p14:tracePt t="9379" x="2565400" y="1520825"/>
          <p14:tracePt t="9386" x="2576513" y="1520825"/>
          <p14:tracePt t="9400" x="2600325" y="1520825"/>
          <p14:tracePt t="9407" x="2613025" y="1520825"/>
          <p14:tracePt t="9421" x="2636838" y="1520825"/>
          <p14:tracePt t="9428" x="2647950" y="1520825"/>
          <p14:tracePt t="9442" x="2647950" y="1508125"/>
          <p14:tracePt t="9449" x="2660650" y="1508125"/>
          <p14:tracePt t="9456" x="2671763" y="1508125"/>
          <p14:tracePt t="9470" x="2671763" y="1497013"/>
          <p14:tracePt t="9477" x="2684463" y="1497013"/>
          <p14:tracePt t="9498" x="2695575" y="1497013"/>
          <p14:tracePt t="9540" x="2708275" y="1497013"/>
          <p14:tracePt t="9695" x="2719388" y="1497013"/>
          <p14:tracePt t="9737" x="2732088" y="1497013"/>
          <p14:tracePt t="9821" x="2743200" y="1497013"/>
          <p14:tracePt t="9849" x="2754313" y="1497013"/>
          <p14:tracePt t="9941" x="2767013" y="1497013"/>
          <p14:tracePt t="9962" x="2778125" y="1497013"/>
          <p14:tracePt t="9976" x="2790825" y="1497013"/>
          <p14:tracePt t="10004" x="2801938" y="1497013"/>
          <p14:tracePt t="10011" x="2814638" y="1497013"/>
          <p14:tracePt t="10032" x="2825750" y="1497013"/>
          <p14:tracePt t="10039" x="2838450" y="1497013"/>
          <p14:tracePt t="10046" x="2849563" y="1497013"/>
          <p14:tracePt t="10067" x="2862263" y="1497013"/>
          <p14:tracePt t="10074" x="2873375" y="1497013"/>
          <p14:tracePt t="10095" x="2886075" y="1497013"/>
          <p14:tracePt t="10102" x="2897188" y="1497013"/>
          <p14:tracePt t="10109" x="2909888" y="1497013"/>
          <p14:tracePt t="10137" x="2921000" y="1497013"/>
          <p14:tracePt t="10151" x="2933700" y="1497013"/>
          <p14:tracePt t="10186" x="2944813" y="1497013"/>
          <p14:tracePt t="10200" x="2957513" y="1497013"/>
          <p14:tracePt t="10446" x="2944813" y="1497013"/>
          <p14:tracePt t="10488" x="2933700" y="1497013"/>
          <p14:tracePt t="10509" x="2921000" y="1497013"/>
          <p14:tracePt t="10551" x="2909888" y="1497013"/>
          <p14:tracePt t="10579" x="2897188" y="1497013"/>
          <p14:tracePt t="10600" x="2886075" y="1497013"/>
          <p14:tracePt t="10713" x="2886075" y="1508125"/>
          <p14:tracePt t="10719" x="2873375" y="1508125"/>
          <p14:tracePt t="10776" x="2862263" y="1508125"/>
          <p14:tracePt t="10930" x="2849563" y="1508125"/>
          <p14:tracePt t="10986" x="2838450" y="1508125"/>
          <p14:tracePt t="11085" x="2825750" y="1508125"/>
          <p14:tracePt t="11098" x="2825750" y="1520825"/>
          <p14:tracePt t="11754" x="2825750" y="1531938"/>
          <p14:tracePt t="11767" x="2838450" y="1531938"/>
          <p14:tracePt t="11796" x="2849563" y="1531938"/>
          <p14:tracePt t="11817" x="2849563" y="1544638"/>
          <p14:tracePt t="11866" x="2862263" y="1544638"/>
          <p14:tracePt t="11908" x="2862263" y="1555750"/>
          <p14:tracePt t="11915" x="2873375" y="1555750"/>
          <p14:tracePt t="12217" x="2873375" y="1568450"/>
          <p14:tracePt t="12561" x="2886075" y="1568450"/>
          <p14:tracePt t="12666" x="2897188" y="1568450"/>
          <p14:tracePt t="12764" x="2909888" y="1568450"/>
          <p14:tracePt t="12869" x="2921000" y="1568450"/>
          <p14:tracePt t="12932" x="2933700" y="1568450"/>
          <p14:tracePt t="13017" x="2944813" y="1568450"/>
          <p14:tracePt t="13059" x="2957513" y="1568450"/>
          <p14:tracePt t="13080" x="2968625" y="1568450"/>
          <p14:tracePt t="13101" x="2968625" y="1579563"/>
          <p14:tracePt t="13122" x="2981325" y="1579563"/>
          <p14:tracePt t="13136" x="2992438" y="1592263"/>
          <p14:tracePt t="13985" x="2992438" y="1579563"/>
          <p14:tracePt t="14069" x="2992438" y="1568450"/>
          <p14:tracePt t="14090" x="2992438" y="1555750"/>
          <p14:tracePt t="14104" x="2981325" y="1555750"/>
          <p14:tracePt t="14119" x="2968625" y="1555750"/>
          <p14:tracePt t="14126" x="2957513" y="1555750"/>
          <p14:tracePt t="14132" x="2944813" y="1555750"/>
          <p14:tracePt t="14146" x="2921000" y="1555750"/>
          <p14:tracePt t="14153" x="2909888" y="1555750"/>
          <p14:tracePt t="14168" x="2897188" y="1544638"/>
          <p14:tracePt t="14175" x="2886075" y="1544638"/>
          <p14:tracePt t="14182" x="2873375" y="1544638"/>
          <p14:tracePt t="14189" x="2862263" y="1544638"/>
          <p14:tracePt t="14196" x="2849563" y="1544638"/>
          <p14:tracePt t="14203" x="2825750" y="1544638"/>
          <p14:tracePt t="14210" x="2814638" y="1544638"/>
          <p14:tracePt t="14217" x="2801938" y="1544638"/>
          <p14:tracePt t="14225" x="2778125" y="1544638"/>
          <p14:tracePt t="14233" x="2767013" y="1544638"/>
          <p14:tracePt t="14242" x="2754313" y="1544638"/>
          <p14:tracePt t="14250" x="2732088" y="1544638"/>
          <p14:tracePt t="14259" x="2708275" y="1544638"/>
          <p14:tracePt t="14267" x="2684463" y="1544638"/>
          <p14:tracePt t="14275" x="2671763" y="1544638"/>
          <p14:tracePt t="14283" x="2636838" y="1555750"/>
          <p14:tracePt t="14292" x="2600325" y="1568450"/>
          <p14:tracePt t="14300" x="2565400" y="1579563"/>
          <p14:tracePt t="14301" x="2528888" y="1579563"/>
          <p14:tracePt t="14308" x="2481263" y="1603375"/>
          <p14:tracePt t="14317" x="2446338" y="1603375"/>
          <p14:tracePt t="14325" x="2398713" y="1627188"/>
          <p14:tracePt t="14333" x="2351088" y="1639888"/>
          <p14:tracePt t="14342" x="2303463" y="1639888"/>
          <p14:tracePt t="14343" x="2268538" y="1639888"/>
          <p14:tracePt t="14350" x="2208213" y="1651000"/>
          <p14:tracePt t="14358" x="2160588" y="1663700"/>
          <p14:tracePt t="14366" x="2090738" y="1687513"/>
          <p14:tracePt t="14375" x="2030413" y="1698625"/>
          <p14:tracePt t="14383" x="1982788" y="1698625"/>
          <p14:tracePt t="14391" x="1924050" y="1711325"/>
          <p14:tracePt t="14392" x="1863725" y="1722438"/>
          <p14:tracePt t="14400" x="1781175" y="1722438"/>
          <p14:tracePt t="14408" x="1709738" y="1733550"/>
          <p14:tracePt t="14417" x="1651000" y="1733550"/>
          <p14:tracePt t="14425" x="1566863" y="1746250"/>
          <p14:tracePt t="14433" x="1508125" y="1746250"/>
          <p14:tracePt t="14434" x="1449388" y="1746250"/>
          <p14:tracePt t="14442" x="1401763" y="1757363"/>
          <p14:tracePt t="14450" x="1354138" y="1757363"/>
          <p14:tracePt t="14458" x="1317625" y="1757363"/>
          <p14:tracePt t="14466" x="1282700" y="1757363"/>
          <p14:tracePt t="14475" x="1235075" y="1757363"/>
          <p14:tracePt t="14476" x="1200150" y="1757363"/>
          <p14:tracePt t="14484" x="1176338" y="1757363"/>
          <p14:tracePt t="14491" x="1152525" y="1757363"/>
          <p14:tracePt t="14499" x="1128713" y="1757363"/>
          <p14:tracePt t="14508" x="1104900" y="1757363"/>
          <p14:tracePt t="14517" x="1081088" y="1757363"/>
          <p14:tracePt t="14526" x="1057275" y="1746250"/>
          <p14:tracePt t="14533" x="1044575" y="1746250"/>
          <p14:tracePt t="14547" x="1033463" y="1746250"/>
          <p14:tracePt t="14568" x="1020763" y="1746250"/>
          <p14:tracePt t="14610" x="1033463" y="1746250"/>
          <p14:tracePt t="14624" x="1044575" y="1746250"/>
          <p14:tracePt t="14631" x="1057275" y="1746250"/>
          <p14:tracePt t="14645" x="1068388" y="1746250"/>
          <p14:tracePt t="14652" x="1081088" y="1733550"/>
          <p14:tracePt t="14659" x="1092200" y="1733550"/>
          <p14:tracePt t="14666" x="1116013" y="1733550"/>
          <p14:tracePt t="14673" x="1152525" y="1733550"/>
          <p14:tracePt t="14680" x="1176338" y="1722438"/>
          <p14:tracePt t="14687" x="1235075" y="1722438"/>
          <p14:tracePt t="14694" x="1341438" y="1711325"/>
          <p14:tracePt t="14701" x="1484313" y="1711325"/>
          <p14:tracePt t="14708" x="1614488" y="1687513"/>
          <p14:tracePt t="14716" x="1793875" y="1687513"/>
          <p14:tracePt t="14724" x="2006600" y="1687513"/>
          <p14:tracePt t="14733" x="2208213" y="1687513"/>
          <p14:tracePt t="14741" x="2387600" y="1687513"/>
          <p14:tracePt t="14749" x="2541588" y="1698625"/>
          <p14:tracePt t="14750" x="2684463" y="1698625"/>
          <p14:tracePt t="14758" x="2825750" y="1711325"/>
          <p14:tracePt t="14766" x="2944813" y="1722438"/>
          <p14:tracePt t="14774" x="3063875" y="1746250"/>
          <p14:tracePt t="14782" x="3170238" y="1757363"/>
          <p14:tracePt t="14791" x="3265488" y="1770063"/>
          <p14:tracePt t="14792" x="3371850" y="1781175"/>
          <p14:tracePt t="14799" x="3455988" y="1804988"/>
          <p14:tracePt t="14807" x="3562350" y="1817688"/>
          <p14:tracePt t="14816" x="3681413" y="1828800"/>
          <p14:tracePt t="14824" x="3800475" y="1841500"/>
          <p14:tracePt t="14833" x="3943350" y="1865313"/>
          <p14:tracePt t="14841" x="4240213" y="1912938"/>
          <p14:tracePt t="14849" x="4405313" y="1936750"/>
          <p14:tracePt t="14857" x="4548188" y="1960563"/>
          <p14:tracePt t="14866" x="4691063" y="1984375"/>
          <p14:tracePt t="14874" x="4821238" y="2008188"/>
          <p14:tracePt t="14883" x="4951413" y="2032000"/>
          <p14:tracePt t="14884" x="5059363" y="2078038"/>
          <p14:tracePt t="14891" x="5154613" y="2114550"/>
          <p14:tracePt t="14899" x="5248275" y="2138363"/>
          <p14:tracePt t="14907" x="5308600" y="2149475"/>
          <p14:tracePt t="14916" x="5391150" y="2173288"/>
          <p14:tracePt t="14924" x="5438775" y="2185988"/>
          <p14:tracePt t="14933" x="5521325" y="2220913"/>
          <p14:tracePt t="14940" x="5557838" y="2220913"/>
          <p14:tracePt t="14949" x="5568950" y="2233613"/>
          <p14:tracePt t="14958" x="5605463" y="2233613"/>
          <p14:tracePt t="14966" x="5616575" y="2244725"/>
          <p14:tracePt t="14974" x="5629275" y="2244725"/>
          <p14:tracePt t="14975" x="5640388" y="2244725"/>
          <p14:tracePt t="14982" x="5653088" y="2244725"/>
          <p14:tracePt t="14991" x="5664200" y="2244725"/>
          <p14:tracePt t="14999" x="5676900" y="2244725"/>
          <p14:tracePt t="15008" x="5688013" y="2244725"/>
          <p14:tracePt t="15024" x="5700713" y="2244725"/>
          <p14:tracePt t="15031" x="5711825" y="2244725"/>
          <p14:tracePt t="15045" x="5724525" y="2244725"/>
          <p14:tracePt t="15059" x="5748338" y="2244725"/>
          <p14:tracePt t="15073" x="5772150" y="2244725"/>
          <p14:tracePt t="15080" x="5794375" y="2244725"/>
          <p14:tracePt t="15087" x="5807075" y="2244725"/>
          <p14:tracePt t="15094" x="5842000" y="2233613"/>
          <p14:tracePt t="15101" x="5889625" y="2233613"/>
          <p14:tracePt t="15108" x="5949950" y="2220913"/>
          <p14:tracePt t="15116" x="6045200" y="2209800"/>
          <p14:tracePt t="15123" x="6186488" y="2197100"/>
          <p14:tracePt t="15132" x="6353175" y="2173288"/>
          <p14:tracePt t="15140" x="6507163" y="2162175"/>
          <p14:tracePt t="15149" x="6662738" y="2149475"/>
          <p14:tracePt t="15157" x="6983413" y="2149475"/>
          <p14:tracePt t="15165" x="7100888" y="2162175"/>
          <p14:tracePt t="15173" x="7208838" y="2173288"/>
          <p14:tracePt t="15182" x="7304088" y="2173288"/>
          <p14:tracePt t="15190" x="7373938" y="2185988"/>
          <p14:tracePt t="15199" x="7434263" y="2209800"/>
          <p14:tracePt t="15200" x="7481888" y="2220913"/>
          <p14:tracePt t="15207" x="7516813" y="2220913"/>
          <p14:tracePt t="15215" x="7553325" y="2220913"/>
          <p14:tracePt t="15223" x="7577138" y="2220913"/>
          <p14:tracePt t="15232" x="7612063" y="2233613"/>
          <p14:tracePt t="15240" x="7635875" y="2233613"/>
          <p14:tracePt t="15241" x="7646988" y="2244725"/>
          <p14:tracePt t="15248" x="7659688" y="2244725"/>
          <p14:tracePt t="15257" x="7670800" y="2244725"/>
          <p14:tracePt t="15265" x="7670800" y="2257425"/>
          <p14:tracePt t="15273" x="7683500" y="2257425"/>
          <p14:tracePt t="15282" x="7694613" y="2257425"/>
          <p14:tracePt t="15291" x="7707313" y="2257425"/>
          <p14:tracePt t="15347" x="7694613" y="2257425"/>
          <p14:tracePt t="15354" x="7683500" y="2257425"/>
          <p14:tracePt t="15368" x="7659688" y="2257425"/>
          <p14:tracePt t="15375" x="7646988" y="2257425"/>
          <p14:tracePt t="15382" x="7623175" y="2257425"/>
          <p14:tracePt t="15389" x="7588250" y="2257425"/>
          <p14:tracePt t="15396" x="7577138" y="2257425"/>
          <p14:tracePt t="15403" x="7540625" y="2268538"/>
          <p14:tracePt t="15410" x="7516813" y="2268538"/>
          <p14:tracePt t="15417" x="7493000" y="2268538"/>
          <p14:tracePt t="15424" x="7469188" y="2281238"/>
          <p14:tracePt t="15431" x="7434263" y="2281238"/>
          <p14:tracePt t="15439" x="7421563" y="2281238"/>
          <p14:tracePt t="15448" x="7397750" y="2281238"/>
          <p14:tracePt t="15457" x="7386638" y="2281238"/>
          <p14:tracePt t="15466" x="7373938" y="2281238"/>
          <p14:tracePt t="15473" x="7362825" y="2281238"/>
          <p14:tracePt t="15543" x="7386638" y="2281238"/>
          <p14:tracePt t="15550" x="7397750" y="2257425"/>
          <p14:tracePt t="15557" x="7434263" y="2220913"/>
          <p14:tracePt t="15565" x="7469188" y="2185988"/>
          <p14:tracePt t="15571" x="7529513" y="2114550"/>
          <p14:tracePt t="15578" x="7588250" y="2043113"/>
          <p14:tracePt t="15585" x="7623175" y="1984375"/>
          <p14:tracePt t="15592" x="7670800" y="1876425"/>
          <p14:tracePt t="15599" x="7683500" y="1746250"/>
          <p14:tracePt t="15607" x="7707313" y="1616075"/>
          <p14:tracePt t="15614" x="7707313" y="1473200"/>
          <p14:tracePt t="15623" x="7707313" y="1330325"/>
          <p14:tracePt t="15631" x="7694613" y="1211263"/>
          <p14:tracePt t="15639" x="7683500" y="1128713"/>
          <p14:tracePt t="15648" x="7670800" y="1068388"/>
          <p14:tracePt t="15649" x="7646988" y="1022350"/>
          <p14:tracePt t="15656" x="7635875" y="974725"/>
          <p14:tracePt t="15664" x="7623175" y="950913"/>
          <p14:tracePt t="15672" x="7612063" y="927100"/>
          <p14:tracePt t="15681" x="7600950" y="903288"/>
          <p14:tracePt t="15689" x="7588250" y="890588"/>
          <p14:tracePt t="15690" x="7577138" y="879475"/>
          <p14:tracePt t="15698" x="7564438" y="866775"/>
          <p14:tracePt t="15706" x="7553325" y="866775"/>
          <p14:tracePt t="15714" x="7540625" y="866775"/>
          <p14:tracePt t="15723" x="7529513" y="855663"/>
          <p14:tracePt t="15734" x="7516813" y="855663"/>
          <p14:tracePt t="15740" x="7493000" y="855663"/>
          <p14:tracePt t="15754" x="7481888" y="855663"/>
          <p14:tracePt t="15761" x="7469188" y="866775"/>
          <p14:tracePt t="15768" x="7458075" y="879475"/>
          <p14:tracePt t="15775" x="7445375" y="890588"/>
          <p14:tracePt t="15782" x="7421563" y="890588"/>
          <p14:tracePt t="15789" x="7410450" y="927100"/>
          <p14:tracePt t="15797" x="7386638" y="950913"/>
          <p14:tracePt t="15806" x="7350125" y="985838"/>
          <p14:tracePt t="15814" x="7304088" y="1057275"/>
          <p14:tracePt t="15822" x="7243763" y="1128713"/>
          <p14:tracePt t="15824" x="7196138" y="1200150"/>
          <p14:tracePt t="15831" x="7148513" y="1271588"/>
          <p14:tracePt t="15839" x="7113588" y="1319213"/>
          <p14:tracePt t="15847" x="7089775" y="1366838"/>
          <p14:tracePt t="15856" x="7065963" y="1401763"/>
          <p14:tracePt t="15864" x="7029450" y="1436688"/>
          <p14:tracePt t="15873" x="6994525" y="1497013"/>
          <p14:tracePt t="15881" x="6983413" y="1520825"/>
          <p14:tracePt t="15889" x="6970713" y="1544638"/>
          <p14:tracePt t="15897" x="6959600" y="1555750"/>
          <p14:tracePt t="15906" x="6946900" y="1568450"/>
          <p14:tracePt t="15914" x="6935788" y="1579563"/>
          <p14:tracePt t="15915" x="6935788" y="1592263"/>
          <p14:tracePt t="15922" x="6923088" y="1592263"/>
          <p14:tracePt t="15930" x="6911975" y="1603375"/>
          <p14:tracePt t="15943" x="6899275" y="1616075"/>
          <p14:tracePt t="15950" x="6888163" y="1616075"/>
          <p14:tracePt t="15957" x="6875463" y="1616075"/>
          <p14:tracePt t="15964" x="6864350" y="1616075"/>
          <p14:tracePt t="15972" x="6840538" y="1627188"/>
          <p14:tracePt t="15986" x="6816725" y="1627188"/>
          <p14:tracePt t="15992" x="6792913" y="1627188"/>
          <p14:tracePt t="15999" x="6780213" y="1627188"/>
          <p14:tracePt t="16007" x="6756400" y="1639888"/>
          <p14:tracePt t="16014" x="6745288" y="1639888"/>
          <p14:tracePt t="16022" x="6708775" y="1651000"/>
          <p14:tracePt t="16030" x="6697663" y="1651000"/>
          <p14:tracePt t="16039" x="6686550" y="1651000"/>
          <p14:tracePt t="16047" x="6662738" y="1651000"/>
          <p14:tracePt t="16048" x="6650038" y="1651000"/>
          <p14:tracePt t="16056" x="6638925" y="1651000"/>
          <p14:tracePt t="16063" x="6626225" y="1663700"/>
          <p14:tracePt t="16072" x="6615113" y="1663700"/>
          <p14:tracePt t="16161" x="6626225" y="1663700"/>
          <p14:tracePt t="16175" x="6638925" y="1663700"/>
          <p14:tracePt t="16182" x="6650038" y="1663700"/>
          <p14:tracePt t="16189" x="6662738" y="1663700"/>
          <p14:tracePt t="16196" x="6662738" y="1674813"/>
          <p14:tracePt t="16203" x="6686550" y="1674813"/>
          <p14:tracePt t="16210" x="6697663" y="1674813"/>
          <p14:tracePt t="16224" x="6721475" y="1687513"/>
          <p14:tracePt t="16238" x="6732588" y="1687513"/>
          <p14:tracePt t="16245" x="6745288" y="1687513"/>
          <p14:tracePt t="16252" x="6756400" y="1687513"/>
          <p14:tracePt t="16259" x="6769100" y="1687513"/>
          <p14:tracePt t="16273" x="6780213" y="1687513"/>
          <p14:tracePt t="16280" x="6792913" y="1687513"/>
          <p14:tracePt t="16337" x="6792913" y="1674813"/>
          <p14:tracePt t="16351" x="6792913" y="1663700"/>
          <p14:tracePt t="16357" x="6780213" y="1663700"/>
          <p14:tracePt t="16365" x="6769100" y="1651000"/>
          <p14:tracePt t="16372" x="6756400" y="1651000"/>
          <p14:tracePt t="16378" x="6732588" y="1651000"/>
          <p14:tracePt t="16385" x="6721475" y="1651000"/>
          <p14:tracePt t="16392" x="6686550" y="1651000"/>
          <p14:tracePt t="16399" x="6650038" y="1651000"/>
          <p14:tracePt t="16406" x="6626225" y="1651000"/>
          <p14:tracePt t="16413" x="6578600" y="1651000"/>
          <p14:tracePt t="16421" x="6530975" y="1663700"/>
          <p14:tracePt t="16430" x="6483350" y="1698625"/>
          <p14:tracePt t="16438" x="6389688" y="1733550"/>
          <p14:tracePt t="16446" x="6281738" y="1804988"/>
          <p14:tracePt t="16455" x="6175375" y="1900238"/>
          <p14:tracePt t="16456" x="6080125" y="1984375"/>
          <p14:tracePt t="16464" x="5973763" y="2078038"/>
          <p14:tracePt t="16471" x="5878513" y="2173288"/>
          <p14:tracePt t="16480" x="5794375" y="2281238"/>
          <p14:tracePt t="16488" x="5724525" y="2411413"/>
          <p14:tracePt t="16496" x="5640388" y="2554288"/>
          <p14:tracePt t="16498" x="5557838" y="2743200"/>
          <p14:tracePt t="16505" x="5486400" y="2970213"/>
          <p14:tracePt t="16514" x="5427663" y="3206750"/>
          <p14:tracePt t="16522" x="5391150" y="3409950"/>
          <p14:tracePt t="16531" x="5380038" y="3575050"/>
          <p14:tracePt t="16538" x="5380038" y="3706813"/>
          <p14:tracePt t="16546" x="5380038" y="3813175"/>
          <p14:tracePt t="16547" x="5380038" y="3895725"/>
          <p14:tracePt t="16554" x="5414963" y="3956050"/>
          <p14:tracePt t="16562" x="5427663" y="3990975"/>
          <p14:tracePt t="16571" x="5438775" y="4027488"/>
          <p14:tracePt t="16580" x="5451475" y="4051300"/>
          <p14:tracePt t="16587" x="5475288" y="4062413"/>
          <p14:tracePt t="16589" x="5486400" y="4098925"/>
          <p14:tracePt t="16596" x="5510213" y="4110038"/>
          <p14:tracePt t="16604" x="5510213" y="4121150"/>
          <p14:tracePt t="16612" x="5534025" y="4121150"/>
          <p14:tracePt t="16621" x="5545138" y="4133850"/>
          <p14:tracePt t="16629" x="5557838" y="4144963"/>
          <p14:tracePt t="16638" x="5592763" y="4157663"/>
          <p14:tracePt t="16646" x="5616575" y="4157663"/>
          <p14:tracePt t="16654" x="5664200" y="4168775"/>
          <p14:tracePt t="16663" x="5700713" y="4168775"/>
          <p14:tracePt t="16671" x="5735638" y="4168775"/>
          <p14:tracePt t="16679" x="5818188" y="4168775"/>
          <p14:tracePt t="16680" x="5878513" y="4168775"/>
          <p14:tracePt t="16688" x="5984875" y="4144963"/>
          <p14:tracePt t="16696" x="6069013" y="4133850"/>
          <p14:tracePt t="16704" x="6162675" y="4110038"/>
          <p14:tracePt t="16712" x="6257925" y="4062413"/>
          <p14:tracePt t="16721" x="6365875" y="4003675"/>
          <p14:tracePt t="16722" x="6496050" y="3919538"/>
          <p14:tracePt t="16729" x="6591300" y="3813175"/>
          <p14:tracePt t="16737" x="6686550" y="3683000"/>
          <p14:tracePt t="16746" x="6780213" y="3492500"/>
          <p14:tracePt t="16754" x="6840538" y="3314700"/>
          <p14:tracePt t="16762" x="6888163" y="3052763"/>
          <p14:tracePt t="16771" x="6923088" y="2790825"/>
          <p14:tracePt t="16772" x="6923088" y="2541588"/>
          <p14:tracePt t="16779" x="6923088" y="2305050"/>
          <p14:tracePt t="16787" x="6899275" y="2032000"/>
          <p14:tracePt t="16795" x="6864350" y="1841500"/>
          <p14:tracePt t="16804" x="6816725" y="1674813"/>
          <p14:tracePt t="16812" x="6769100" y="1568450"/>
          <p14:tracePt t="16814" x="6732588" y="1484313"/>
          <p14:tracePt t="16821" x="6686550" y="1412875"/>
          <p14:tracePt t="16829" x="6650038" y="1377950"/>
          <p14:tracePt t="16838" x="6626225" y="1354138"/>
          <p14:tracePt t="16845" x="6591300" y="1319213"/>
          <p14:tracePt t="16854" x="6554788" y="1306513"/>
          <p14:tracePt t="16863" x="6472238" y="1282700"/>
          <p14:tracePt t="16870" x="6435725" y="1271588"/>
          <p14:tracePt t="16878" x="6389688" y="1271588"/>
          <p14:tracePt t="16887" x="6342063" y="1271588"/>
          <p14:tracePt t="16896" x="6257925" y="1282700"/>
          <p14:tracePt t="16904" x="6199188" y="1306513"/>
          <p14:tracePt t="16905" x="6115050" y="1319213"/>
          <p14:tracePt t="16912" x="5984875" y="1366838"/>
          <p14:tracePt t="16920" x="5854700" y="1436688"/>
          <p14:tracePt t="16929" x="5711825" y="1544638"/>
          <p14:tracePt t="16937" x="5557838" y="1674813"/>
          <p14:tracePt t="16946" x="5427663" y="1817688"/>
          <p14:tracePt t="16947" x="5332413" y="1947863"/>
          <p14:tracePt t="16955" x="5248275" y="2055813"/>
          <p14:tracePt t="16962" x="5189538" y="2162175"/>
          <p14:tracePt t="16970" x="5154613" y="2257425"/>
          <p14:tracePt t="16979" x="5118100" y="2339975"/>
          <p14:tracePt t="16987" x="5094288" y="2422525"/>
          <p14:tracePt t="16996" x="5083175" y="2554288"/>
          <p14:tracePt t="17004" x="5083175" y="2636838"/>
          <p14:tracePt t="17012" x="5083175" y="2697163"/>
          <p14:tracePt t="17020" x="5083175" y="2743200"/>
          <p14:tracePt t="17030" x="5106988" y="2803525"/>
          <p14:tracePt t="17037" x="5118100" y="2851150"/>
          <p14:tracePt t="17038" x="5154613" y="2922588"/>
          <p14:tracePt t="17045" x="5189538" y="3005138"/>
          <p14:tracePt t="17053" x="5237163" y="3111500"/>
          <p14:tracePt t="17062" x="5272088" y="3195638"/>
          <p14:tracePt t="17070" x="5343525" y="3325813"/>
          <p14:tracePt t="17078" x="5403850" y="3432175"/>
          <p14:tracePt t="17088" x="5534025" y="3611563"/>
          <p14:tracePt t="17095" x="5605463" y="3683000"/>
          <p14:tracePt t="17103" x="5676900" y="3754438"/>
          <p14:tracePt t="17112" x="5735638" y="3824288"/>
          <p14:tracePt t="17120" x="5807075" y="3884613"/>
          <p14:tracePt t="17128" x="5854700" y="3943350"/>
          <p14:tracePt t="17129" x="5902325" y="3979863"/>
          <p14:tracePt t="17137" x="5937250" y="4003675"/>
          <p14:tracePt t="17145" x="5949950" y="4014788"/>
          <p14:tracePt t="17153" x="5973763" y="4038600"/>
          <p14:tracePt t="17161" x="5997575" y="4051300"/>
          <p14:tracePt t="17170" x="6021388" y="4062413"/>
          <p14:tracePt t="17172" x="6021388" y="4075113"/>
          <p14:tracePt t="17179" x="6032500" y="4075113"/>
          <p14:tracePt t="17187" x="6045200" y="4075113"/>
          <p14:tracePt t="17195" x="6045200" y="4086225"/>
          <p14:tracePt t="17207" x="6056313" y="4086225"/>
          <p14:tracePt t="17221" x="6069013" y="4086225"/>
          <p14:tracePt t="17263" x="6069013" y="4075113"/>
          <p14:tracePt t="17284" x="6069013" y="4062413"/>
          <p14:tracePt t="17291" x="6056313" y="4062413"/>
          <p14:tracePt t="17312" x="6056313" y="4051300"/>
          <p14:tracePt t="17319" x="6045200" y="4038600"/>
          <p14:tracePt t="17326" x="6021388" y="4027488"/>
          <p14:tracePt t="17333" x="5997575" y="4014788"/>
          <p14:tracePt t="17340" x="5961063" y="4003675"/>
          <p14:tracePt t="17347" x="5926138" y="3979863"/>
          <p14:tracePt t="17354" x="5902325" y="3967163"/>
          <p14:tracePt t="17361" x="5865813" y="3943350"/>
          <p14:tracePt t="17370" x="5818188" y="3932238"/>
          <p14:tracePt t="17378" x="5772150" y="3919538"/>
          <p14:tracePt t="17386" x="5735638" y="3908425"/>
          <p14:tracePt t="17394" x="5711825" y="3895725"/>
          <p14:tracePt t="17403" x="5640388" y="3884613"/>
          <p14:tracePt t="17411" x="5605463" y="3871913"/>
          <p14:tracePt t="17420" x="5592763" y="3871913"/>
          <p14:tracePt t="17428" x="5557838" y="3871913"/>
          <p14:tracePt t="17436" x="5521325" y="3871913"/>
          <p14:tracePt t="17444" x="5510213" y="3871913"/>
          <p14:tracePt t="17445" x="5497513" y="3871913"/>
          <p14:tracePt t="17453" x="5486400" y="3871913"/>
          <p14:tracePt t="17461" x="5462588" y="3871913"/>
          <p14:tracePt t="17470" x="5451475" y="3871913"/>
          <p14:tracePt t="17478" x="5438775" y="3871913"/>
          <p14:tracePt t="17486" x="5427663" y="3884613"/>
          <p14:tracePt t="17495" x="5414963" y="3884613"/>
          <p14:tracePt t="17508" x="5403850" y="3884613"/>
          <p14:tracePt t="17516" x="5403850" y="3895725"/>
          <p14:tracePt t="17530" x="5403850" y="3908425"/>
          <p14:tracePt t="17551" x="5403850" y="3919538"/>
          <p14:tracePt t="17579" x="5403850" y="3932238"/>
          <p14:tracePt t="17593" x="5414963" y="3932238"/>
          <p14:tracePt t="17614" x="5427663" y="3932238"/>
          <p14:tracePt t="17621" x="5438775" y="3932238"/>
          <p14:tracePt t="17642" x="5451475" y="3932238"/>
          <p14:tracePt t="17649" x="5462588" y="3932238"/>
          <p14:tracePt t="17663" x="5462588" y="3919538"/>
          <p14:tracePt t="17670" x="5475288" y="3908425"/>
          <p14:tracePt t="17678" x="5486400" y="3895725"/>
          <p14:tracePt t="17684" x="5497513" y="3884613"/>
          <p14:tracePt t="17691" x="5510213" y="3848100"/>
          <p14:tracePt t="17698" x="5545138" y="3776663"/>
          <p14:tracePt t="17705" x="5592763" y="3622675"/>
          <p14:tracePt t="17712" x="5605463" y="3503613"/>
          <p14:tracePt t="17719" x="5640388" y="3386138"/>
          <p14:tracePt t="17727" x="5640388" y="3302000"/>
          <p14:tracePt t="17735" x="5640388" y="3254375"/>
          <p14:tracePt t="17744" x="5640388" y="3219450"/>
          <p14:tracePt t="17752" x="5640388" y="3182938"/>
          <p14:tracePt t="17761" x="5616575" y="3124200"/>
          <p14:tracePt t="17769" x="5605463" y="3124200"/>
          <p14:tracePt t="17777" x="5592763" y="3100388"/>
          <p14:tracePt t="17785" x="5568950" y="3087688"/>
          <p14:tracePt t="17794" x="5557838" y="3087688"/>
          <p14:tracePt t="17803" x="5545138" y="3087688"/>
          <p14:tracePt t="17804" x="5521325" y="3087688"/>
          <p14:tracePt t="17811" x="5497513" y="3087688"/>
          <p14:tracePt t="17819" x="5486400" y="3087688"/>
          <p14:tracePt t="17827" x="5462588" y="3087688"/>
          <p14:tracePt t="17835" x="5451475" y="3100388"/>
          <p14:tracePt t="17844" x="5438775" y="3111500"/>
          <p14:tracePt t="17853" x="5414963" y="3135313"/>
          <p14:tracePt t="17860" x="5414963" y="3148013"/>
          <p14:tracePt t="17869" x="5403850" y="3148013"/>
          <p14:tracePt t="17877" x="5403850" y="3171825"/>
          <p14:tracePt t="17885" x="5403850" y="3182938"/>
          <p14:tracePt t="17894" x="5403850" y="3195638"/>
          <p14:tracePt t="17895" x="5403850" y="3230563"/>
          <p14:tracePt t="17902" x="5403850" y="3254375"/>
          <p14:tracePt t="17910" x="5414963" y="3290888"/>
          <p14:tracePt t="17918" x="5438775" y="3373438"/>
          <p14:tracePt t="17927" x="5486400" y="3455988"/>
          <p14:tracePt t="17935" x="5521325" y="3551238"/>
          <p14:tracePt t="17944" x="5605463" y="3670300"/>
          <p14:tracePt t="17952" x="5653088" y="3741738"/>
          <p14:tracePt t="17960" x="5676900" y="3765550"/>
          <p14:tracePt t="17970" x="5711825" y="3800475"/>
          <p14:tracePt t="17977" x="5748338" y="3836988"/>
          <p14:tracePt t="17985" x="5807075" y="3884613"/>
          <p14:tracePt t="17994" x="5830888" y="3908425"/>
          <p14:tracePt t="18002" x="5842000" y="3919538"/>
          <p14:tracePt t="18010" x="5865813" y="3919538"/>
          <p14:tracePt t="18018" x="5889625" y="3919538"/>
          <p14:tracePt t="18027" x="5913438" y="3919538"/>
          <p14:tracePt t="18028" x="5937250" y="3919538"/>
          <p14:tracePt t="18035" x="5973763" y="3919538"/>
          <p14:tracePt t="18043" x="6008688" y="3919538"/>
          <p14:tracePt t="18051" x="6080125" y="3860800"/>
          <p14:tracePt t="18060" x="6162675" y="3765550"/>
          <p14:tracePt t="18068" x="6257925" y="3659188"/>
          <p14:tracePt t="18077" x="6400800" y="3444875"/>
          <p14:tracePt t="18085" x="6424613" y="3373438"/>
          <p14:tracePt t="18093" x="6448425" y="3325813"/>
          <p14:tracePt t="18102" x="6459538" y="3290888"/>
          <p14:tracePt t="18110" x="6472238" y="3267075"/>
          <p14:tracePt t="18119" x="6483350" y="3254375"/>
          <p14:tracePt t="18119" x="6483350" y="3230563"/>
          <p14:tracePt t="18127" x="6483350" y="3195638"/>
          <p14:tracePt t="18140" x="6472238" y="3171825"/>
          <p14:tracePt t="18147" x="6459538" y="3148013"/>
          <p14:tracePt t="18154" x="6435725" y="3135313"/>
          <p14:tracePt t="18161" x="6411913" y="3124200"/>
          <p14:tracePt t="18168" x="6353175" y="3111500"/>
          <p14:tracePt t="18176" x="6281738" y="3087688"/>
          <p14:tracePt t="18185" x="6199188" y="3087688"/>
          <p14:tracePt t="18193" x="6103938" y="3087688"/>
          <p14:tracePt t="18202" x="5984875" y="3100388"/>
          <p14:tracePt t="18210" x="5700713" y="3195638"/>
          <p14:tracePt t="18218" x="5545138" y="3243263"/>
          <p14:tracePt t="18226" x="5438775" y="3302000"/>
          <p14:tracePt t="18235" x="5356225" y="3349625"/>
          <p14:tracePt t="18243" x="5284788" y="3386138"/>
          <p14:tracePt t="18251" x="5213350" y="3432175"/>
          <p14:tracePt t="18252" x="5189538" y="3455988"/>
          <p14:tracePt t="18260" x="5154613" y="3468688"/>
          <p14:tracePt t="18268" x="5130800" y="3492500"/>
          <p14:tracePt t="18277" x="5106988" y="3527425"/>
          <p14:tracePt t="18284" x="5094288" y="3540125"/>
          <p14:tracePt t="18293" x="5083175" y="3551238"/>
          <p14:tracePt t="18302" x="5070475" y="3587750"/>
          <p14:tracePt t="18316" x="5070475" y="3598863"/>
          <p14:tracePt t="18323" x="5070475" y="3611563"/>
          <p14:tracePt t="18337" x="5070475" y="3622675"/>
          <p14:tracePt t="18351" x="5070475" y="3635375"/>
          <p14:tracePt t="18358" x="5083175" y="3646488"/>
          <p14:tracePt t="18372" x="5106988" y="3659188"/>
          <p14:tracePt t="18379" x="5106988" y="3670300"/>
          <p14:tracePt t="18386" x="5118100" y="3670300"/>
          <p14:tracePt t="18393" x="5130800" y="3670300"/>
          <p14:tracePt t="18400" x="5141913" y="3683000"/>
          <p14:tracePt t="18407" x="5154613" y="3694113"/>
          <p14:tracePt t="18414" x="5178425" y="3706813"/>
          <p14:tracePt t="18428" x="5189538" y="3706813"/>
          <p14:tracePt t="18435" x="5200650" y="3706813"/>
          <p14:tracePt t="18443" x="5213350" y="3706813"/>
          <p14:tracePt t="18491" x="5213350" y="3694113"/>
          <p14:tracePt t="20267" x="5260975" y="3659188"/>
          <p14:tracePt t="20274" x="5332413" y="3598863"/>
          <p14:tracePt t="20282" x="5414963" y="3540125"/>
          <p14:tracePt t="20289" x="5486400" y="3492500"/>
          <p14:tracePt t="20298" x="5534025" y="3468688"/>
          <p14:tracePt t="20306" x="5605463" y="3432175"/>
          <p14:tracePt t="20315" x="5653088" y="3409950"/>
          <p14:tracePt t="20316" x="5688013" y="3386138"/>
          <p14:tracePt t="20323" x="5711825" y="3362325"/>
          <p14:tracePt t="20331" x="5735638" y="3349625"/>
          <p14:tracePt t="20339" x="5748338" y="3349625"/>
          <p14:tracePt t="20348" x="5772150" y="3338513"/>
          <p14:tracePt t="20356" x="5772150" y="3325813"/>
          <p14:tracePt t="20364" x="5783263" y="3314700"/>
          <p14:tracePt t="20365" x="5794375" y="3314700"/>
          <p14:tracePt t="20379" x="5794375" y="3302000"/>
          <p14:tracePt t="20393" x="5794375" y="3290888"/>
          <p14:tracePt t="20407" x="5794375" y="3278188"/>
          <p14:tracePt t="20428" x="5783263" y="3267075"/>
          <p14:tracePt t="20435" x="5772150" y="3254375"/>
          <p14:tracePt t="20443" x="5748338" y="3243263"/>
          <p14:tracePt t="20449" x="5724525" y="3243263"/>
          <p14:tracePt t="20456" x="5700713" y="3243263"/>
          <p14:tracePt t="20464" x="5664200" y="3230563"/>
          <p14:tracePt t="20472" x="5629275" y="3219450"/>
          <p14:tracePt t="20481" x="5592763" y="3206750"/>
          <p14:tracePt t="20489" x="5568950" y="3195638"/>
          <p14:tracePt t="20497" x="5534025" y="3182938"/>
          <p14:tracePt t="20498" x="5497513" y="3182938"/>
          <p14:tracePt t="20506" x="5475288" y="3171825"/>
          <p14:tracePt t="20514" x="5451475" y="3159125"/>
          <p14:tracePt t="20523" x="5414963" y="3148013"/>
          <p14:tracePt t="20531" x="5380038" y="3148013"/>
          <p14:tracePt t="20539" x="5367338" y="3135313"/>
          <p14:tracePt t="20540" x="5332413" y="3135313"/>
          <p14:tracePt t="20547" x="5308600" y="3135313"/>
          <p14:tracePt t="20561" x="5284788" y="3135313"/>
          <p14:tracePt t="20568" x="5272088" y="3124200"/>
          <p14:tracePt t="20575" x="5248275" y="3124200"/>
          <p14:tracePt t="20582" x="5224463" y="3124200"/>
          <p14:tracePt t="20589" x="5224463" y="3111500"/>
          <p14:tracePt t="20597" x="5200650" y="3111500"/>
          <p14:tracePt t="20605" x="5189538" y="3100388"/>
          <p14:tracePt t="20618" x="5178425" y="3100388"/>
          <p14:tracePt t="20625" x="5165725" y="3100388"/>
          <p14:tracePt t="20653" x="5154613" y="3100388"/>
          <p14:tracePt t="20667" x="5141913" y="3100388"/>
          <p14:tracePt t="20737" x="5130800" y="31003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76" name="Google Shape;376;p47"/>
          <p:cNvGrpSpPr/>
          <p:nvPr/>
        </p:nvGrpSpPr>
        <p:grpSpPr>
          <a:xfrm>
            <a:off x="18281" y="4732003"/>
            <a:ext cx="402866" cy="369933"/>
            <a:chOff x="6985538" y="307000"/>
            <a:chExt cx="1545325" cy="1419000"/>
          </a:xfrm>
        </p:grpSpPr>
        <p:sp>
          <p:nvSpPr>
            <p:cNvPr id="377" name="Google Shape;377;p47"/>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Straight Connector 8">
            <a:extLst>
              <a:ext uri="{FF2B5EF4-FFF2-40B4-BE49-F238E27FC236}">
                <a16:creationId xmlns:a16="http://schemas.microsoft.com/office/drawing/2014/main" id="{484DA761-1A8B-1F38-DDC9-07515CAFE334}"/>
              </a:ext>
            </a:extLst>
          </p:cNvPr>
          <p:cNvCxnSpPr/>
          <p:nvPr/>
        </p:nvCxnSpPr>
        <p:spPr>
          <a:xfrm>
            <a:off x="3973485" y="3116"/>
            <a:ext cx="0" cy="5143500"/>
          </a:xfrm>
          <a:prstGeom prst="line">
            <a:avLst/>
          </a:prstGeom>
          <a:ln>
            <a:solidFill>
              <a:schemeClr val="tx2"/>
            </a:solidFill>
          </a:ln>
          <a:effectLst>
            <a:glow rad="228600">
              <a:schemeClr val="accent3">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5B66B04-8EA8-CD49-0323-A2CEFAAB6E45}"/>
              </a:ext>
            </a:extLst>
          </p:cNvPr>
          <p:cNvSpPr txBox="1"/>
          <p:nvPr/>
        </p:nvSpPr>
        <p:spPr>
          <a:xfrm>
            <a:off x="481807" y="124691"/>
            <a:ext cx="3134229" cy="707886"/>
          </a:xfrm>
          <a:prstGeom prst="rect">
            <a:avLst/>
          </a:prstGeom>
          <a:noFill/>
        </p:spPr>
        <p:txBody>
          <a:bodyPr wrap="square" rtlCol="0">
            <a:spAutoFit/>
          </a:bodyPr>
          <a:lstStyle/>
          <a:p>
            <a:pPr algn="ctr"/>
            <a:r>
              <a:rPr lang="en-US" sz="4000" dirty="0"/>
              <a:t>Task</a:t>
            </a:r>
          </a:p>
        </p:txBody>
      </p:sp>
      <p:sp>
        <p:nvSpPr>
          <p:cNvPr id="11" name="TextBox 10">
            <a:extLst>
              <a:ext uri="{FF2B5EF4-FFF2-40B4-BE49-F238E27FC236}">
                <a16:creationId xmlns:a16="http://schemas.microsoft.com/office/drawing/2014/main" id="{D3B7E2E5-DC0F-1C0E-0BA7-07EB37C911E2}"/>
              </a:ext>
            </a:extLst>
          </p:cNvPr>
          <p:cNvSpPr txBox="1"/>
          <p:nvPr/>
        </p:nvSpPr>
        <p:spPr>
          <a:xfrm>
            <a:off x="4572000" y="124691"/>
            <a:ext cx="3134229" cy="707886"/>
          </a:xfrm>
          <a:prstGeom prst="rect">
            <a:avLst/>
          </a:prstGeom>
          <a:noFill/>
        </p:spPr>
        <p:txBody>
          <a:bodyPr wrap="square" rtlCol="0">
            <a:spAutoFit/>
          </a:bodyPr>
          <a:lstStyle/>
          <a:p>
            <a:pPr algn="ctr"/>
            <a:r>
              <a:rPr lang="en-US" sz="4000" dirty="0"/>
              <a:t>Solution</a:t>
            </a:r>
          </a:p>
        </p:txBody>
      </p:sp>
      <p:sp>
        <p:nvSpPr>
          <p:cNvPr id="7" name="TextBox 6">
            <a:extLst>
              <a:ext uri="{FF2B5EF4-FFF2-40B4-BE49-F238E27FC236}">
                <a16:creationId xmlns:a16="http://schemas.microsoft.com/office/drawing/2014/main" id="{C01EBE8A-3965-70E9-CBB0-19D96D78D8CD}"/>
              </a:ext>
            </a:extLst>
          </p:cNvPr>
          <p:cNvSpPr txBox="1"/>
          <p:nvPr/>
        </p:nvSpPr>
        <p:spPr>
          <a:xfrm>
            <a:off x="78659" y="111690"/>
            <a:ext cx="522059" cy="1015663"/>
          </a:xfrm>
          <a:prstGeom prst="rect">
            <a:avLst/>
          </a:prstGeom>
          <a:noFill/>
        </p:spPr>
        <p:txBody>
          <a:bodyPr wrap="square" rtlCol="0">
            <a:spAutoFit/>
          </a:bodyPr>
          <a:lstStyle/>
          <a:p>
            <a:pPr algn="ctr"/>
            <a:r>
              <a:rPr lang="en-US" sz="6000" dirty="0"/>
              <a:t>6</a:t>
            </a:r>
          </a:p>
        </p:txBody>
      </p:sp>
      <p:sp>
        <p:nvSpPr>
          <p:cNvPr id="2" name="TextBox 1">
            <a:extLst>
              <a:ext uri="{FF2B5EF4-FFF2-40B4-BE49-F238E27FC236}">
                <a16:creationId xmlns:a16="http://schemas.microsoft.com/office/drawing/2014/main" id="{282E79C3-819A-209A-AC08-A82E710123AC}"/>
              </a:ext>
            </a:extLst>
          </p:cNvPr>
          <p:cNvSpPr txBox="1"/>
          <p:nvPr/>
        </p:nvSpPr>
        <p:spPr>
          <a:xfrm>
            <a:off x="726334" y="744589"/>
            <a:ext cx="2976729" cy="553998"/>
          </a:xfrm>
          <a:prstGeom prst="rect">
            <a:avLst/>
          </a:prstGeom>
          <a:noFill/>
        </p:spPr>
        <p:txBody>
          <a:bodyPr wrap="square" rtlCol="0">
            <a:spAutoFit/>
          </a:bodyPr>
          <a:lstStyle/>
          <a:p>
            <a:r>
              <a:rPr lang="en-US" sz="3000" dirty="0"/>
              <a:t>Publication date</a:t>
            </a:r>
          </a:p>
        </p:txBody>
      </p:sp>
      <p:pic>
        <p:nvPicPr>
          <p:cNvPr id="4" name="Picture 3">
            <a:extLst>
              <a:ext uri="{FF2B5EF4-FFF2-40B4-BE49-F238E27FC236}">
                <a16:creationId xmlns:a16="http://schemas.microsoft.com/office/drawing/2014/main" id="{A33EFA39-F474-D15B-1E2D-69FC4E97D193}"/>
              </a:ext>
            </a:extLst>
          </p:cNvPr>
          <p:cNvPicPr>
            <a:picLocks noChangeAspect="1"/>
          </p:cNvPicPr>
          <p:nvPr/>
        </p:nvPicPr>
        <p:blipFill rotWithShape="1">
          <a:blip r:embed="rId5"/>
          <a:srcRect b="19653"/>
          <a:stretch/>
        </p:blipFill>
        <p:spPr>
          <a:xfrm>
            <a:off x="4695909" y="956023"/>
            <a:ext cx="3010320" cy="3696966"/>
          </a:xfrm>
          <a:prstGeom prst="rect">
            <a:avLst/>
          </a:prstGeom>
        </p:spPr>
      </p:pic>
      <p:pic>
        <p:nvPicPr>
          <p:cNvPr id="8" name="Picture 7">
            <a:extLst>
              <a:ext uri="{FF2B5EF4-FFF2-40B4-BE49-F238E27FC236}">
                <a16:creationId xmlns:a16="http://schemas.microsoft.com/office/drawing/2014/main" id="{2C378B74-8B3E-8BC3-DECF-9024E1794241}"/>
              </a:ext>
            </a:extLst>
          </p:cNvPr>
          <p:cNvPicPr>
            <a:picLocks noChangeAspect="1"/>
          </p:cNvPicPr>
          <p:nvPr/>
        </p:nvPicPr>
        <p:blipFill rotWithShape="1">
          <a:blip r:embed="rId6"/>
          <a:srcRect b="53856"/>
          <a:stretch/>
        </p:blipFill>
        <p:spPr>
          <a:xfrm>
            <a:off x="339688" y="1747251"/>
            <a:ext cx="3086531" cy="1850655"/>
          </a:xfrm>
          <a:prstGeom prst="rect">
            <a:avLst/>
          </a:prstGeom>
        </p:spPr>
      </p:pic>
      <p:pic>
        <p:nvPicPr>
          <p:cNvPr id="16" name="Audio 15">
            <a:hlinkClick r:id="" action="ppaction://media"/>
            <a:extLst>
              <a:ext uri="{FF2B5EF4-FFF2-40B4-BE49-F238E27FC236}">
                <a16:creationId xmlns:a16="http://schemas.microsoft.com/office/drawing/2014/main" id="{836DE25B-CE3D-6299-F452-66DFEBAFE13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80657199"/>
      </p:ext>
    </p:extLst>
  </p:cSld>
  <p:clrMapOvr>
    <a:masterClrMapping/>
  </p:clrMapOvr>
  <mc:AlternateContent xmlns:mc="http://schemas.openxmlformats.org/markup-compatibility/2006">
    <mc:Choice xmlns:p14="http://schemas.microsoft.com/office/powerpoint/2010/main" Requires="p14">
      <p:transition spd="slow" p14:dur="2000" advTm="12145"/>
    </mc:Choice>
    <mc:Fallback>
      <p:transition spd="slow" advTm="1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742" x="5118100" y="3100388"/>
          <p14:tracePt t="749" x="5083175" y="3087688"/>
          <p14:tracePt t="758" x="5022850" y="3076575"/>
          <p14:tracePt t="767" x="4927600" y="3076575"/>
          <p14:tracePt t="775" x="4786313" y="3076575"/>
          <p14:tracePt t="784" x="4394200" y="3076575"/>
          <p14:tracePt t="792" x="4144963" y="3076575"/>
          <p14:tracePt t="800" x="3895725" y="3100388"/>
          <p14:tracePt t="808" x="3716338" y="3100388"/>
          <p14:tracePt t="816" x="3575050" y="3100388"/>
          <p14:tracePt t="825" x="3455988" y="3100388"/>
          <p14:tracePt t="826" x="3360738" y="3100388"/>
          <p14:tracePt t="833" x="3254375" y="3100388"/>
          <p14:tracePt t="841" x="3159125" y="3100388"/>
          <p14:tracePt t="849" x="3074988" y="3100388"/>
          <p14:tracePt t="858" x="2992438" y="3100388"/>
          <p14:tracePt t="866" x="2909888" y="3076575"/>
          <p14:tracePt t="875" x="2790825" y="3076575"/>
          <p14:tracePt t="883" x="2754313" y="3076575"/>
          <p14:tracePt t="891" x="2708275" y="3076575"/>
          <p14:tracePt t="899" x="2695575" y="3076575"/>
          <p14:tracePt t="908" x="2660650" y="3065463"/>
          <p14:tracePt t="916" x="2636838" y="3065463"/>
          <p14:tracePt t="917" x="2624138" y="3052763"/>
          <p14:tracePt t="925" x="2613025" y="3052763"/>
          <p14:tracePt t="933" x="2600325" y="3052763"/>
          <p14:tracePt t="941" x="2589213" y="3041650"/>
          <p14:tracePt t="952" x="2589213" y="3028950"/>
          <p14:tracePt t="967" x="2576513" y="3028950"/>
          <p14:tracePt t="988" x="2576513" y="3017838"/>
          <p14:tracePt t="1002" x="2576513" y="3005138"/>
          <p14:tracePt t="1008" x="2576513" y="2994025"/>
          <p14:tracePt t="1022" x="2576513" y="2981325"/>
          <p14:tracePt t="1030" x="2576513" y="2970213"/>
          <p14:tracePt t="1051" x="2576513" y="2957513"/>
          <p14:tracePt t="1058" x="2576513" y="2946400"/>
          <p14:tracePt t="1072" x="2576513" y="2933700"/>
          <p14:tracePt t="1079" x="2576513" y="2909888"/>
          <p14:tracePt t="1093" x="2576513" y="2886075"/>
          <p14:tracePt t="1099" x="2576513" y="2874963"/>
          <p14:tracePt t="1107" x="2576513" y="2862263"/>
          <p14:tracePt t="1114" x="2576513" y="2838450"/>
          <p14:tracePt t="1121" x="2576513" y="2827338"/>
          <p14:tracePt t="1128" x="2576513" y="2814638"/>
          <p14:tracePt t="1135" x="2576513" y="2790825"/>
          <p14:tracePt t="1142" x="2576513" y="2779713"/>
          <p14:tracePt t="1149" x="2576513" y="2767013"/>
          <p14:tracePt t="1157" x="2576513" y="2743200"/>
          <p14:tracePt t="1166" x="2576513" y="2732088"/>
          <p14:tracePt t="1174" x="2589213" y="2720975"/>
          <p14:tracePt t="1182" x="2589213" y="2708275"/>
          <p14:tracePt t="1191" x="2589213" y="2673350"/>
          <p14:tracePt t="1205" x="2589213" y="2649538"/>
          <p14:tracePt t="1216" x="2589213" y="2636838"/>
          <p14:tracePt t="1230" x="2589213" y="2625725"/>
          <p14:tracePt t="1233" x="2589213" y="2601913"/>
          <p14:tracePt t="1254" x="2589213" y="2589213"/>
          <p14:tracePt t="1261" x="2589213" y="2578100"/>
          <p14:tracePt t="1275" x="2589213" y="2565400"/>
          <p14:tracePt t="1289" x="2589213" y="2554288"/>
          <p14:tracePt t="1325" x="2589213" y="2541588"/>
          <p14:tracePt t="1338" x="2589213" y="2530475"/>
          <p14:tracePt t="1359" x="2589213" y="2517775"/>
          <p14:tracePt t="1387" x="2589213" y="2506663"/>
          <p14:tracePt t="1408" x="2589213" y="2493963"/>
          <p14:tracePt t="1585" x="2600325" y="2493963"/>
          <p14:tracePt t="1719" x="2600325" y="2482850"/>
          <p14:tracePt t="1725" x="2613025" y="2482850"/>
          <p14:tracePt t="1740" x="2613025" y="2470150"/>
          <p14:tracePt t="1746" x="2613025" y="2459038"/>
          <p14:tracePt t="1760" x="2613025" y="2435225"/>
          <p14:tracePt t="1767" x="2613025" y="2422525"/>
          <p14:tracePt t="1775" x="2613025" y="2411413"/>
          <p14:tracePt t="1781" x="2624138" y="2376488"/>
          <p14:tracePt t="1789" x="2624138" y="2352675"/>
          <p14:tracePt t="1796" x="2636838" y="2305050"/>
          <p14:tracePt t="1803" x="2647950" y="2233613"/>
          <p14:tracePt t="1810" x="2647950" y="2173288"/>
          <p14:tracePt t="1817" x="2684463" y="2090738"/>
          <p14:tracePt t="1824" x="2695575" y="2008188"/>
          <p14:tracePt t="1831" x="2719388" y="1900238"/>
          <p14:tracePt t="1840" x="2743200" y="1817688"/>
          <p14:tracePt t="1848" x="2778125" y="1733550"/>
          <p14:tracePt t="1856" x="2814638" y="1651000"/>
          <p14:tracePt t="1864" x="2838450" y="1555750"/>
          <p14:tracePt t="1866" x="2886075" y="1497013"/>
          <p14:tracePt t="1873" x="2909888" y="1425575"/>
          <p14:tracePt t="1881" x="2957513" y="1330325"/>
          <p14:tracePt t="1890" x="2992438" y="1282700"/>
          <p14:tracePt t="1898" x="3051175" y="1211263"/>
          <p14:tracePt t="1906" x="3087688" y="1139825"/>
          <p14:tracePt t="1915" x="3122613" y="1092200"/>
          <p14:tracePt t="1916" x="3182938" y="1022350"/>
          <p14:tracePt t="1923" x="3230563" y="950913"/>
          <p14:tracePt t="1931" x="3278188" y="903288"/>
          <p14:tracePt t="1939" x="3302000" y="831850"/>
          <p14:tracePt t="1948" x="3349625" y="784225"/>
          <p14:tracePt t="1957" x="3371850" y="723900"/>
          <p14:tracePt t="1958" x="3395663" y="712788"/>
          <p14:tracePt t="1965" x="3408363" y="665163"/>
          <p14:tracePt t="1973" x="3408363" y="641350"/>
          <p14:tracePt t="1981" x="3419475" y="617538"/>
          <p14:tracePt t="1989" x="3432175" y="606425"/>
          <p14:tracePt t="1998" x="3443288" y="582613"/>
          <p14:tracePt t="1999" x="3443288" y="569913"/>
          <p14:tracePt t="2013" x="3443288" y="546100"/>
          <p14:tracePt t="2020" x="3443288" y="534988"/>
          <p14:tracePt t="2027" x="3432175" y="534988"/>
          <p14:tracePt t="2034" x="3432175" y="511175"/>
          <p14:tracePt t="2048" x="3408363" y="498475"/>
          <p14:tracePt t="2055" x="3395663" y="487363"/>
          <p14:tracePt t="2062" x="3384550" y="487363"/>
          <p14:tracePt t="2069" x="3349625" y="474663"/>
          <p14:tracePt t="2076" x="3313113" y="463550"/>
          <p14:tracePt t="2083" x="3278188" y="450850"/>
          <p14:tracePt t="2091" x="3254375" y="439738"/>
          <p14:tracePt t="2098" x="3170238" y="427038"/>
          <p14:tracePt t="2105" x="3087688" y="415925"/>
          <p14:tracePt t="2114" x="2992438" y="403225"/>
          <p14:tracePt t="2123" x="2886075" y="379413"/>
          <p14:tracePt t="2131" x="2778125" y="368300"/>
          <p14:tracePt t="2140" x="2576513" y="355600"/>
          <p14:tracePt t="2147" x="2481263" y="355600"/>
          <p14:tracePt t="2156" x="2387600" y="355600"/>
          <p14:tracePt t="2164" x="2303463" y="355600"/>
          <p14:tracePt t="2172" x="2232025" y="355600"/>
          <p14:tracePt t="2181" x="2149475" y="368300"/>
          <p14:tracePt t="2182" x="2101850" y="379413"/>
          <p14:tracePt t="2189" x="2043113" y="392113"/>
          <p14:tracePt t="2197" x="1995488" y="415925"/>
          <p14:tracePt t="2205" x="1947863" y="439738"/>
          <p14:tracePt t="2214" x="1876425" y="474663"/>
          <p14:tracePt t="2222" x="1828800" y="511175"/>
          <p14:tracePt t="2223" x="1781175" y="534988"/>
          <p14:tracePt t="2231" x="1709738" y="593725"/>
          <p14:tracePt t="2239" x="1662113" y="617538"/>
          <p14:tracePt t="2248" x="1627188" y="654050"/>
          <p14:tracePt t="2255" x="1579563" y="677863"/>
          <p14:tracePt t="2264" x="1543050" y="712788"/>
          <p14:tracePt t="2272" x="1508125" y="736600"/>
          <p14:tracePt t="2273" x="1484313" y="760413"/>
          <p14:tracePt t="2280" x="1449388" y="784225"/>
          <p14:tracePt t="2289" x="1425575" y="819150"/>
          <p14:tracePt t="2298" x="1401763" y="855663"/>
          <p14:tracePt t="2305" x="1377950" y="890588"/>
          <p14:tracePt t="2314" x="1354138" y="938213"/>
          <p14:tracePt t="2315" x="1317625" y="974725"/>
          <p14:tracePt t="2322" x="1282700" y="1033463"/>
          <p14:tracePt t="2330" x="1246188" y="1104900"/>
          <p14:tracePt t="2338" x="1222375" y="1176338"/>
          <p14:tracePt t="2347" x="1176338" y="1258888"/>
          <p14:tracePt t="2355" x="1152525" y="1330325"/>
          <p14:tracePt t="2364" x="1092200" y="1484313"/>
          <p14:tracePt t="2372" x="1081088" y="1531938"/>
          <p14:tracePt t="2380" x="1068388" y="1568450"/>
          <p14:tracePt t="2388" x="1057275" y="1603375"/>
          <p14:tracePt t="2397" x="1057275" y="1651000"/>
          <p14:tracePt t="2405" x="1057275" y="1687513"/>
          <p14:tracePt t="2406" x="1057275" y="1722438"/>
          <p14:tracePt t="2413" x="1057275" y="1757363"/>
          <p14:tracePt t="2422" x="1057275" y="1804988"/>
          <p14:tracePt t="2430" x="1068388" y="1865313"/>
          <p14:tracePt t="2438" x="1104900" y="1947863"/>
          <p14:tracePt t="2447" x="1128713" y="2055813"/>
          <p14:tracePt t="2448" x="1176338" y="2162175"/>
          <p14:tracePt t="2456" x="1222375" y="2268538"/>
          <p14:tracePt t="2463" x="1282700" y="2363788"/>
          <p14:tracePt t="2472" x="1341438" y="2446338"/>
          <p14:tracePt t="2480" x="1401763" y="2517775"/>
          <p14:tracePt t="2488" x="1473200" y="2589213"/>
          <p14:tracePt t="2497" x="1590675" y="2708275"/>
          <p14:tracePt t="2505" x="1662113" y="2743200"/>
          <p14:tracePt t="2513" x="1709738" y="2767013"/>
          <p14:tracePt t="2522" x="1757363" y="2790825"/>
          <p14:tracePt t="2530" x="1804988" y="2803525"/>
          <p14:tracePt t="2538" x="1876425" y="2814638"/>
          <p14:tracePt t="2539" x="1911350" y="2814638"/>
          <p14:tracePt t="2547" x="1971675" y="2814638"/>
          <p14:tracePt t="2555" x="2054225" y="2814638"/>
          <p14:tracePt t="2563" x="2136775" y="2803525"/>
          <p14:tracePt t="2572" x="2232025" y="2779713"/>
          <p14:tracePt t="2580" x="2327275" y="2732088"/>
          <p14:tracePt t="2581" x="2457450" y="2660650"/>
          <p14:tracePt t="2588" x="2565400" y="2589213"/>
          <p14:tracePt t="2597" x="2671763" y="2506663"/>
          <p14:tracePt t="2605" x="2790825" y="2435225"/>
          <p14:tracePt t="2613" x="2873375" y="2352675"/>
          <p14:tracePt t="2621" x="2933700" y="2281238"/>
          <p14:tracePt t="2630" x="2992438" y="2209800"/>
          <p14:tracePt t="2631" x="3040063" y="2162175"/>
          <p14:tracePt t="2638" x="3074988" y="2090738"/>
          <p14:tracePt t="2646" x="3098800" y="2055813"/>
          <p14:tracePt t="2655" x="3111500" y="2019300"/>
          <p14:tracePt t="2663" x="3122613" y="1971675"/>
          <p14:tracePt t="2671" x="3122613" y="1936750"/>
          <p14:tracePt t="2673" x="3122613" y="1900238"/>
          <p14:tracePt t="2680" x="3122613" y="1876425"/>
          <p14:tracePt t="2688" x="3122613" y="1841500"/>
          <p14:tracePt t="2696" x="3122613" y="1804988"/>
          <p14:tracePt t="2705" x="3111500" y="1770063"/>
          <p14:tracePt t="2713" x="3087688" y="1746250"/>
          <p14:tracePt t="2722" x="3028950" y="1674813"/>
          <p14:tracePt t="2729" x="2981325" y="1616075"/>
          <p14:tracePt t="2738" x="2921000" y="1579563"/>
          <p14:tracePt t="2746" x="2873375" y="1544638"/>
          <p14:tracePt t="2754" x="2825750" y="1508125"/>
          <p14:tracePt t="2763" x="2754313" y="1460500"/>
          <p14:tracePt t="2764" x="2695575" y="1425575"/>
          <p14:tracePt t="2772" x="2636838" y="1401763"/>
          <p14:tracePt t="2780" x="2565400" y="1354138"/>
          <p14:tracePt t="2788" x="2517775" y="1330325"/>
          <p14:tracePt t="2796" x="2446338" y="1319213"/>
          <p14:tracePt t="2804" x="2398713" y="1295400"/>
          <p14:tracePt t="2806" x="2351088" y="1282700"/>
          <p14:tracePt t="2813" x="2316163" y="1282700"/>
          <p14:tracePt t="2821" x="2268538" y="1282700"/>
          <p14:tracePt t="2829" x="2232025" y="1282700"/>
          <p14:tracePt t="2837" x="2208213" y="1282700"/>
          <p14:tracePt t="2846" x="2160588" y="1282700"/>
          <p14:tracePt t="2854" x="2136775" y="1295400"/>
          <p14:tracePt t="2855" x="2101850" y="1306513"/>
          <p14:tracePt t="2863" x="2090738" y="1306513"/>
          <p14:tracePt t="2871" x="2078038" y="1319213"/>
          <p14:tracePt t="2879" x="2054225" y="1330325"/>
          <p14:tracePt t="2888" x="2054225" y="1343025"/>
          <p14:tracePt t="2896" x="2030413" y="1354138"/>
          <p14:tracePt t="2897" x="2019300" y="1377950"/>
          <p14:tracePt t="2904" x="2019300" y="1389063"/>
          <p14:tracePt t="2912" x="2006600" y="1401763"/>
          <p14:tracePt t="2921" x="2006600" y="1425575"/>
          <p14:tracePt t="2929" x="2006600" y="1436688"/>
          <p14:tracePt t="2938" x="2006600" y="1460500"/>
          <p14:tracePt t="2946" x="2006600" y="1520825"/>
          <p14:tracePt t="2954" x="2006600" y="1555750"/>
          <p14:tracePt t="2962" x="2006600" y="1603375"/>
          <p14:tracePt t="2971" x="2019300" y="1651000"/>
          <p14:tracePt t="2979" x="2043113" y="1698625"/>
          <p14:tracePt t="2988" x="2054225" y="1757363"/>
          <p14:tracePt t="2989" x="2090738" y="1828800"/>
          <p14:tracePt t="2996" x="2114550" y="1865313"/>
          <p14:tracePt t="3004" x="2125663" y="1912938"/>
          <p14:tracePt t="3012" x="2149475" y="1947863"/>
          <p14:tracePt t="3021" x="2173288" y="1971675"/>
          <p14:tracePt t="3029" x="2184400" y="1995488"/>
          <p14:tracePt t="3037" x="2232025" y="2043113"/>
          <p14:tracePt t="3052" x="2244725" y="2055813"/>
          <p14:tracePt t="3059" x="2268538" y="2066925"/>
          <p14:tracePt t="3080" x="2279650" y="2078038"/>
          <p14:tracePt t="3087" x="2292350" y="2078038"/>
          <p14:tracePt t="3101" x="2303463" y="2078038"/>
          <p14:tracePt t="3115" x="2316163" y="2078038"/>
          <p14:tracePt t="3129" x="2327275" y="2078038"/>
          <p14:tracePt t="3150" x="2327275" y="2066925"/>
          <p14:tracePt t="3157" x="2339975" y="2055813"/>
          <p14:tracePt t="3178" x="2351088" y="2043113"/>
          <p14:tracePt t="3185" x="2351088" y="2032000"/>
          <p14:tracePt t="3199" x="2351088" y="2019300"/>
          <p14:tracePt t="3213" x="2351088" y="2008188"/>
          <p14:tracePt t="3221" x="2351088" y="1995488"/>
          <p14:tracePt t="3248" x="2351088" y="1984375"/>
          <p14:tracePt t="3269" x="2351088" y="1971675"/>
          <p14:tracePt t="3320" x="2351088" y="1960563"/>
          <p14:tracePt t="3348" x="2351088" y="1947863"/>
          <p14:tracePt t="3362" x="2351088" y="1936750"/>
          <p14:tracePt t="3397" x="2363788" y="1924050"/>
          <p14:tracePt t="3411" x="2374900" y="1912938"/>
          <p14:tracePt t="3424" x="2387600" y="1912938"/>
          <p14:tracePt t="3439" x="2387600" y="1900238"/>
          <p14:tracePt t="3446" x="2387600" y="1889125"/>
          <p14:tracePt t="3453" x="2387600" y="1876425"/>
          <p14:tracePt t="3460" x="2398713" y="1865313"/>
          <p14:tracePt t="3467" x="2411413" y="1852613"/>
          <p14:tracePt t="3474" x="2422525" y="1841500"/>
          <p14:tracePt t="3481" x="2422525" y="1804988"/>
          <p14:tracePt t="3488" x="2446338" y="1770063"/>
          <p14:tracePt t="3495" x="2470150" y="1711325"/>
          <p14:tracePt t="3503" x="2481263" y="1663700"/>
          <p14:tracePt t="3511" x="2517775" y="1579563"/>
          <p14:tracePt t="3520" x="2541588" y="1508125"/>
          <p14:tracePt t="3528" x="2552700" y="1460500"/>
          <p14:tracePt t="3537" x="2576513" y="1354138"/>
          <p14:tracePt t="3545" x="2589213" y="1319213"/>
          <p14:tracePt t="3553" x="2600325" y="1282700"/>
          <p14:tracePt t="3562" x="2600325" y="1271588"/>
          <p14:tracePt t="3570" x="2600325" y="1235075"/>
          <p14:tracePt t="3578" x="2600325" y="1211263"/>
          <p14:tracePt t="3587" x="2600325" y="1187450"/>
          <p14:tracePt t="3595" x="2600325" y="1176338"/>
          <p14:tracePt t="3603" x="2600325" y="1163638"/>
          <p14:tracePt t="3612" x="2600325" y="1152525"/>
          <p14:tracePt t="3621" x="2600325" y="1139825"/>
          <p14:tracePt t="3628" x="2576513" y="1128713"/>
          <p14:tracePt t="3636" x="2552700" y="1116013"/>
          <p14:tracePt t="3645" x="2541588" y="1116013"/>
          <p14:tracePt t="3653" x="2517775" y="1104900"/>
          <p14:tracePt t="3661" x="2481263" y="1104900"/>
          <p14:tracePt t="3670" x="2422525" y="1104900"/>
          <p14:tracePt t="3678" x="2374900" y="1104900"/>
          <p14:tracePt t="3687" x="2339975" y="1104900"/>
          <p14:tracePt t="3694" x="2292350" y="1104900"/>
          <p14:tracePt t="3703" x="2208213" y="1104900"/>
          <p14:tracePt t="3711" x="2114550" y="1104900"/>
          <p14:tracePt t="3712" x="1995488" y="1128713"/>
          <p14:tracePt t="3720" x="1852613" y="1139825"/>
          <p14:tracePt t="3728" x="1709738" y="1139825"/>
          <p14:tracePt t="3736" x="1555750" y="1152525"/>
          <p14:tracePt t="3744" x="1412875" y="1152525"/>
          <p14:tracePt t="3753" x="1293813" y="1176338"/>
          <p14:tracePt t="3754" x="1176338" y="1176338"/>
          <p14:tracePt t="3762" x="1092200" y="1176338"/>
          <p14:tracePt t="3769" x="1009650" y="1187450"/>
          <p14:tracePt t="3778" x="949325" y="1200150"/>
          <p14:tracePt t="3786" x="866775" y="1211263"/>
          <p14:tracePt t="3795" x="819150" y="1211263"/>
          <p14:tracePt t="3796" x="771525" y="1223963"/>
          <p14:tracePt t="3803" x="723900" y="1235075"/>
          <p14:tracePt t="3811" x="700088" y="1247775"/>
          <p14:tracePt t="3819" x="665163" y="1247775"/>
          <p14:tracePt t="3828" x="628650" y="1258888"/>
          <p14:tracePt t="3836" x="606425" y="1271588"/>
          <p14:tracePt t="3846" x="593725" y="1282700"/>
          <p14:tracePt t="3853" x="582613" y="1295400"/>
          <p14:tracePt t="4148" x="593725" y="1306513"/>
          <p14:tracePt t="4155" x="641350" y="1330325"/>
          <p14:tracePt t="4162" x="712788" y="1377950"/>
          <p14:tracePt t="4169" x="760413" y="1425575"/>
          <p14:tracePt t="4175" x="831850" y="1473200"/>
          <p14:tracePt t="4182" x="903288" y="1544638"/>
          <p14:tracePt t="4190" x="996950" y="1603375"/>
          <p14:tracePt t="4197" x="1081088" y="1663700"/>
          <p14:tracePt t="4203" x="1152525" y="1722438"/>
          <p14:tracePt t="4210" x="1246188" y="1793875"/>
          <p14:tracePt t="4219" x="1341438" y="1852613"/>
          <p14:tracePt t="4227" x="1425575" y="1912938"/>
          <p14:tracePt t="4235" x="1520825" y="1971675"/>
          <p14:tracePt t="4244" x="1603375" y="2019300"/>
          <p14:tracePt t="4252" x="1685925" y="2066925"/>
          <p14:tracePt t="4253" x="1781175" y="2101850"/>
          <p14:tracePt t="4260" x="1887538" y="2149475"/>
          <p14:tracePt t="4269" x="1995488" y="2197100"/>
          <p14:tracePt t="4277" x="2114550" y="2233613"/>
          <p14:tracePt t="4285" x="2220913" y="2257425"/>
          <p14:tracePt t="4294" x="2316163" y="2268538"/>
          <p14:tracePt t="4295" x="2398713" y="2292350"/>
          <p14:tracePt t="4303" x="2505075" y="2305050"/>
          <p14:tracePt t="4310" x="2589213" y="2316163"/>
          <p14:tracePt t="4318" x="2708275" y="2328863"/>
          <p14:tracePt t="4327" x="2814638" y="2328863"/>
          <p14:tracePt t="4335" x="2944813" y="2352675"/>
          <p14:tracePt t="4344" x="3241675" y="2352675"/>
          <p14:tracePt t="4352" x="3443288" y="2339975"/>
          <p14:tracePt t="4360" x="3646488" y="2328863"/>
          <p14:tracePt t="4368" x="3835400" y="2305050"/>
          <p14:tracePt t="4377" x="4037013" y="2305050"/>
          <p14:tracePt t="4385" x="4216400" y="2292350"/>
          <p14:tracePt t="4386" x="4370388" y="2281238"/>
          <p14:tracePt t="4394" x="4537075" y="2257425"/>
          <p14:tracePt t="4402" x="4654550" y="2244725"/>
          <p14:tracePt t="4410" x="4749800" y="2244725"/>
          <p14:tracePt t="4418" x="4868863" y="2233613"/>
          <p14:tracePt t="4426" x="4951413" y="2233613"/>
          <p14:tracePt t="4435" x="5094288" y="2220913"/>
          <p14:tracePt t="4443" x="5165725" y="2220913"/>
          <p14:tracePt t="4452" x="5237163" y="2220913"/>
          <p14:tracePt t="4460" x="5284788" y="2220913"/>
          <p14:tracePt t="4468" x="5343525" y="2220913"/>
          <p14:tracePt t="4477" x="5391150" y="2220913"/>
          <p14:tracePt t="4478" x="5414963" y="2220913"/>
          <p14:tracePt t="4485" x="5462588" y="2220913"/>
          <p14:tracePt t="4493" x="5486400" y="2220913"/>
          <p14:tracePt t="4502" x="5510213" y="2220913"/>
          <p14:tracePt t="4510" x="5534025" y="2220913"/>
          <p14:tracePt t="4518" x="5557838" y="2220913"/>
          <p14:tracePt t="4519" x="5568950" y="2220913"/>
          <p14:tracePt t="4527" x="5592763" y="2220913"/>
          <p14:tracePt t="4535" x="5605463" y="2220913"/>
          <p14:tracePt t="4543" x="5616575" y="2220913"/>
          <p14:tracePt t="4552" x="5640388" y="2220913"/>
          <p14:tracePt t="4561" x="5664200" y="2220913"/>
          <p14:tracePt t="4569" x="5688013" y="2220913"/>
          <p14:tracePt t="4576" x="5700713" y="2220913"/>
          <p14:tracePt t="4584" x="5724525" y="2220913"/>
          <p14:tracePt t="4593" x="5748338" y="2220913"/>
          <p14:tracePt t="4601" x="5783263" y="2220913"/>
          <p14:tracePt t="4610" x="5818188" y="2220913"/>
          <p14:tracePt t="4611" x="5830888" y="2220913"/>
          <p14:tracePt t="4618" x="5878513" y="2220913"/>
          <p14:tracePt t="4626" x="5913438" y="2233613"/>
          <p14:tracePt t="4634" x="5961063" y="2233613"/>
          <p14:tracePt t="4643" x="5997575" y="2233613"/>
          <p14:tracePt t="4651" x="6045200" y="2244725"/>
          <p14:tracePt t="4660" x="6138863" y="2244725"/>
          <p14:tracePt t="4668" x="6186488" y="2244725"/>
          <p14:tracePt t="4676" x="6234113" y="2244725"/>
          <p14:tracePt t="4684" x="6281738" y="2257425"/>
          <p14:tracePt t="4693" x="6353175" y="2257425"/>
          <p14:tracePt t="4703" x="6496050" y="2268538"/>
          <p14:tracePt t="4709" x="6567488" y="2268538"/>
          <p14:tracePt t="4718" x="6650038" y="2268538"/>
          <p14:tracePt t="4726" x="6697663" y="2268538"/>
          <p14:tracePt t="4734" x="6745288" y="2268538"/>
          <p14:tracePt t="4743" x="6780213" y="2268538"/>
          <p14:tracePt t="4744" x="6827838" y="2268538"/>
          <p14:tracePt t="4751" x="6864350" y="2268538"/>
          <p14:tracePt t="4759" x="6911975" y="2268538"/>
          <p14:tracePt t="4768" x="6935788" y="2268538"/>
          <p14:tracePt t="4776" x="6970713" y="2268538"/>
          <p14:tracePt t="4784" x="6994525" y="2268538"/>
          <p14:tracePt t="4793" x="7042150" y="2268538"/>
          <p14:tracePt t="4801" x="7053263" y="2268538"/>
          <p14:tracePt t="4809" x="7065963" y="2268538"/>
          <p14:tracePt t="4817" x="7089775" y="2268538"/>
          <p14:tracePt t="4828" x="7100888" y="2268538"/>
          <p14:tracePt t="4843" x="7113588" y="2268538"/>
          <p14:tracePt t="6379" x="7124700" y="2268538"/>
          <p14:tracePt t="6386" x="7161213" y="2244725"/>
          <p14:tracePt t="6393" x="7208838" y="2197100"/>
          <p14:tracePt t="6400" x="7280275" y="2138363"/>
          <p14:tracePt t="6407" x="7362825" y="2066925"/>
          <p14:tracePt t="6415" x="7445375" y="1971675"/>
          <p14:tracePt t="6423" x="7540625" y="1876425"/>
          <p14:tracePt t="6431" x="7612063" y="1793875"/>
          <p14:tracePt t="6440" x="7694613" y="1711325"/>
          <p14:tracePt t="6448" x="7731125" y="1663700"/>
          <p14:tracePt t="6449" x="7766050" y="1616075"/>
          <p14:tracePt t="6457" x="7802563" y="1579563"/>
          <p14:tracePt t="6465" x="7826375" y="1544638"/>
          <p14:tracePt t="6473" x="7837488" y="1508125"/>
          <p14:tracePt t="6481" x="7861300" y="1484313"/>
          <p14:tracePt t="6489" x="7861300" y="1473200"/>
          <p14:tracePt t="6498" x="7874000" y="1436688"/>
          <p14:tracePt t="6506" x="7874000" y="1425575"/>
          <p14:tracePt t="6515" x="7874000" y="1401763"/>
          <p14:tracePt t="6526" x="7874000" y="1389063"/>
          <p14:tracePt t="6534" x="7874000" y="1366838"/>
          <p14:tracePt t="6541" x="7874000" y="1354138"/>
          <p14:tracePt t="6548" x="7861300" y="1330325"/>
          <p14:tracePt t="6556" x="7837488" y="1306513"/>
          <p14:tracePt t="6565" x="7813675" y="1282700"/>
          <p14:tracePt t="6573" x="7766050" y="1247775"/>
          <p14:tracePt t="6581" x="7694613" y="1211263"/>
          <p14:tracePt t="6582" x="7564438" y="1152525"/>
          <p14:tracePt t="6590" x="7421563" y="1092200"/>
          <p14:tracePt t="6598" x="7280275" y="1033463"/>
          <p14:tracePt t="6606" x="7113588" y="974725"/>
          <p14:tracePt t="6614" x="6959600" y="914400"/>
          <p14:tracePt t="6623" x="6816725" y="890588"/>
          <p14:tracePt t="6631" x="6686550" y="855663"/>
          <p14:tracePt t="6632" x="6567488" y="831850"/>
          <p14:tracePt t="6640" x="6459538" y="808038"/>
          <p14:tracePt t="6647" x="6376988" y="795338"/>
          <p14:tracePt t="6656" x="6318250" y="795338"/>
          <p14:tracePt t="6664" x="6257925" y="795338"/>
          <p14:tracePt t="6673" x="6210300" y="795338"/>
          <p14:tracePt t="6674" x="6175375" y="795338"/>
          <p14:tracePt t="6681" x="6127750" y="795338"/>
          <p14:tracePt t="6689" x="6080125" y="795338"/>
          <p14:tracePt t="6697" x="6045200" y="795338"/>
          <p14:tracePt t="6706" x="6008688" y="795338"/>
          <p14:tracePt t="6714" x="5973763" y="808038"/>
          <p14:tracePt t="6723" x="5913438" y="831850"/>
          <p14:tracePt t="6731" x="5902325" y="842963"/>
          <p14:tracePt t="6739" x="5878513" y="855663"/>
          <p14:tracePt t="6748" x="5865813" y="855663"/>
          <p14:tracePt t="6756" x="5854700" y="855663"/>
          <p14:tracePt t="6764" x="5842000" y="855663"/>
          <p14:tracePt t="6765" x="5830888" y="866775"/>
          <p14:tracePt t="6773" x="5818188" y="879475"/>
          <p14:tracePt t="6781" x="5807075" y="879475"/>
          <p14:tracePt t="6789" x="5794375" y="890588"/>
          <p14:tracePt t="6798" x="5794375" y="903288"/>
          <p14:tracePt t="6806" x="5783263" y="914400"/>
          <p14:tracePt t="6807" x="5772150" y="927100"/>
          <p14:tracePt t="6814" x="5748338" y="950913"/>
          <p14:tracePt t="6822" x="5748338" y="985838"/>
          <p14:tracePt t="6831" x="5735638" y="998538"/>
          <p14:tracePt t="6839" x="5711825" y="1044575"/>
          <p14:tracePt t="6847" x="5700713" y="1081088"/>
          <p14:tracePt t="6856" x="5688013" y="1128713"/>
          <p14:tracePt t="6857" x="5664200" y="1163638"/>
          <p14:tracePt t="6864" x="5640388" y="1211263"/>
          <p14:tracePt t="6872" x="5629275" y="1258888"/>
          <p14:tracePt t="6880" x="5616575" y="1306513"/>
          <p14:tracePt t="6889" x="5592763" y="1354138"/>
          <p14:tracePt t="6897" x="5581650" y="1389063"/>
          <p14:tracePt t="6898" x="5568950" y="1436688"/>
          <p14:tracePt t="6906" x="5545138" y="1508125"/>
          <p14:tracePt t="6914" x="5510213" y="1579563"/>
          <p14:tracePt t="6922" x="5497513" y="1663700"/>
          <p14:tracePt t="6930" x="5475288" y="1746250"/>
          <p14:tracePt t="6939" x="5462588" y="1804988"/>
          <p14:tracePt t="6940" x="5451475" y="1889125"/>
          <p14:tracePt t="6947" x="5438775" y="1971675"/>
          <p14:tracePt t="6956" x="5414963" y="2055813"/>
          <p14:tracePt t="6964" x="5403850" y="2138363"/>
          <p14:tracePt t="6972" x="5403850" y="2197100"/>
          <p14:tracePt t="6981" x="5403850" y="2281238"/>
          <p14:tracePt t="6989" x="5403850" y="2363788"/>
          <p14:tracePt t="6990" x="5403850" y="2422525"/>
          <p14:tracePt t="6998" x="5403850" y="2493963"/>
          <p14:tracePt t="7005" x="5414963" y="2554288"/>
          <p14:tracePt t="7014" x="5427663" y="2613025"/>
          <p14:tracePt t="7022" x="5462588" y="2708275"/>
          <p14:tracePt t="7030" x="5486400" y="2767013"/>
          <p14:tracePt t="7031" x="5534025" y="2862263"/>
          <p14:tracePt t="7039" x="5557838" y="2922588"/>
          <p14:tracePt t="7047" x="5605463" y="3017838"/>
          <p14:tracePt t="7055" x="5640388" y="3087688"/>
          <p14:tracePt t="7064" x="5676900" y="3135313"/>
          <p14:tracePt t="7072" x="5724525" y="3206750"/>
          <p14:tracePt t="7081" x="5818188" y="3314700"/>
          <p14:tracePt t="7089" x="5865813" y="3349625"/>
          <p14:tracePt t="7097" x="5902325" y="3386138"/>
          <p14:tracePt t="7105" x="5937250" y="3409950"/>
          <p14:tracePt t="7114" x="5984875" y="3432175"/>
          <p14:tracePt t="7122" x="6032500" y="3455988"/>
          <p14:tracePt t="7123" x="6069013" y="3468688"/>
          <p14:tracePt t="7130" x="6103938" y="3479800"/>
          <p14:tracePt t="7139" x="6151563" y="3492500"/>
          <p14:tracePt t="7147" x="6199188" y="3492500"/>
          <p14:tracePt t="7155" x="6246813" y="3492500"/>
          <p14:tracePt t="7163" x="6294438" y="3479800"/>
          <p14:tracePt t="7172" x="6389688" y="3455988"/>
          <p14:tracePt t="7180" x="6411913" y="3432175"/>
          <p14:tracePt t="7188" x="6459538" y="3409950"/>
          <p14:tracePt t="7197" x="6507163" y="3397250"/>
          <p14:tracePt t="7205" x="6543675" y="3373438"/>
          <p14:tracePt t="7213" x="6578600" y="3338513"/>
          <p14:tracePt t="7222" x="6626225" y="3290888"/>
          <p14:tracePt t="7230" x="6662738" y="3278188"/>
          <p14:tracePt t="7238" x="6697663" y="3243263"/>
          <p14:tracePt t="7247" x="6721475" y="3206750"/>
          <p14:tracePt t="7255" x="6745288" y="3171825"/>
          <p14:tracePt t="7263" x="6769100" y="3135313"/>
          <p14:tracePt t="7264" x="6780213" y="3087688"/>
          <p14:tracePt t="7272" x="6792913" y="3065463"/>
          <p14:tracePt t="7280" x="6816725" y="3017838"/>
          <p14:tracePt t="7289" x="6827838" y="2970213"/>
          <p14:tracePt t="7297" x="6827838" y="2922588"/>
          <p14:tracePt t="7305" x="6827838" y="2874963"/>
          <p14:tracePt t="7314" x="6827838" y="2803525"/>
          <p14:tracePt t="7322" x="6827838" y="2755900"/>
          <p14:tracePt t="7330" x="6827838" y="2708275"/>
          <p14:tracePt t="7338" x="6827838" y="2684463"/>
          <p14:tracePt t="7346" x="6816725" y="2649538"/>
          <p14:tracePt t="7355" x="6804025" y="2613025"/>
          <p14:tracePt t="7356" x="6792913" y="2578100"/>
          <p14:tracePt t="7363" x="6780213" y="2554288"/>
          <p14:tracePt t="7372" x="6769100" y="2530475"/>
          <p14:tracePt t="7380" x="6745288" y="2493963"/>
          <p14:tracePt t="7388" x="6721475" y="2459038"/>
          <p14:tracePt t="7396" x="6721475" y="2446338"/>
          <p14:tracePt t="7398" x="6697663" y="2422525"/>
          <p14:tracePt t="7405" x="6673850" y="2400300"/>
          <p14:tracePt t="7413" x="6638925" y="2387600"/>
          <p14:tracePt t="7421" x="6615113" y="2376488"/>
          <p14:tracePt t="7430" x="6591300" y="2363788"/>
          <p14:tracePt t="7438" x="6554788" y="2352675"/>
          <p14:tracePt t="7440" x="6519863" y="2339975"/>
          <p14:tracePt t="7447" x="6483350" y="2328863"/>
          <p14:tracePt t="7455" x="6459538" y="2316163"/>
          <p14:tracePt t="7463" x="6424613" y="2316163"/>
          <p14:tracePt t="7472" x="6389688" y="2305050"/>
          <p14:tracePt t="7479" x="6365875" y="2305050"/>
          <p14:tracePt t="7488" x="6329363" y="2305050"/>
          <p14:tracePt t="7489" x="6294438" y="2305050"/>
          <p14:tracePt t="7497" x="6270625" y="2305050"/>
          <p14:tracePt t="7504" x="6234113" y="2305050"/>
          <p14:tracePt t="7513" x="6199188" y="2305050"/>
          <p14:tracePt t="7521" x="6186488" y="2305050"/>
          <p14:tracePt t="7530" x="6175375" y="2305050"/>
          <p14:tracePt t="7538" x="6138863" y="2316163"/>
          <p14:tracePt t="7546" x="6127750" y="2316163"/>
          <p14:tracePt t="7554" x="6103938" y="2316163"/>
          <p14:tracePt t="7563" x="6103938" y="2328863"/>
          <p14:tracePt t="7571" x="6092825" y="2328863"/>
          <p14:tracePt t="7579" x="6080125" y="2339975"/>
          <p14:tracePt t="7644" x="6080125" y="2328863"/>
          <p14:tracePt t="7658" x="6092825" y="2316163"/>
          <p14:tracePt t="7665" x="6092825" y="2305050"/>
          <p14:tracePt t="7672" x="6103938" y="2292350"/>
          <p14:tracePt t="7679" x="6115050" y="2281238"/>
          <p14:tracePt t="7686" x="6127750" y="2257425"/>
          <p14:tracePt t="7693" x="6151563" y="2233613"/>
          <p14:tracePt t="7700" x="6162675" y="2209800"/>
          <p14:tracePt t="7707" x="6210300" y="2138363"/>
          <p14:tracePt t="7714" x="6234113" y="2090738"/>
          <p14:tracePt t="7721" x="6270625" y="2019300"/>
          <p14:tracePt t="7729" x="6318250" y="1936750"/>
          <p14:tracePt t="7738" x="6342063" y="1865313"/>
          <p14:tracePt t="7746" x="6389688" y="1793875"/>
          <p14:tracePt t="7754" x="6411913" y="1733550"/>
          <p14:tracePt t="7763" x="6459538" y="1651000"/>
          <p14:tracePt t="7770" x="6472238" y="1616075"/>
          <p14:tracePt t="7779" x="6483350" y="1592263"/>
          <p14:tracePt t="7787" x="6496050" y="1568450"/>
          <p14:tracePt t="7796" x="6496050" y="1555750"/>
          <p14:tracePt t="7804" x="6496050" y="1531938"/>
          <p14:tracePt t="7805" x="6507163" y="1531938"/>
          <p14:tracePt t="7812" x="6507163" y="1508125"/>
          <p14:tracePt t="7820" x="6519863" y="1497013"/>
          <p14:tracePt t="7833" x="6519863" y="1484313"/>
          <p14:tracePt t="7840" x="6519863" y="1473200"/>
          <p14:tracePt t="7861" x="6519863" y="1460500"/>
          <p14:tracePt t="7868" x="6519863" y="1449388"/>
          <p14:tracePt t="7882" x="6519863" y="1436688"/>
          <p14:tracePt t="7917" x="6519863" y="1425575"/>
          <p14:tracePt t="7938" x="6507163" y="1425575"/>
          <p14:tracePt t="7946" x="6507163" y="1412875"/>
          <p14:tracePt t="7973" x="6496050" y="1412875"/>
          <p14:tracePt t="7987" x="6483350" y="1401763"/>
          <p14:tracePt t="8001" x="6483350" y="1389063"/>
          <p14:tracePt t="8008" x="6472238" y="1389063"/>
          <p14:tracePt t="8015" x="6472238" y="1377950"/>
          <p14:tracePt t="8029" x="6472238" y="1366838"/>
          <p14:tracePt t="8043" x="6459538" y="1354138"/>
          <p14:tracePt t="8058" x="6459538" y="1343025"/>
          <p14:tracePt t="8064" x="6459538" y="1330325"/>
          <p14:tracePt t="8071" x="6459538" y="1319213"/>
          <p14:tracePt t="8086" x="6459538" y="1306513"/>
          <p14:tracePt t="8094" x="6459538" y="1295400"/>
          <p14:tracePt t="8100" x="6459538" y="1282700"/>
          <p14:tracePt t="8107" x="6459538" y="1271588"/>
          <p14:tracePt t="8114" x="6459538" y="1258888"/>
          <p14:tracePt t="8128" x="6459538" y="1247775"/>
          <p14:tracePt t="8135" x="6459538" y="1223963"/>
          <p14:tracePt t="8149" x="6459538" y="1211263"/>
          <p14:tracePt t="8156" x="6459538" y="1200150"/>
          <p14:tracePt t="8163" x="6459538" y="1187450"/>
          <p14:tracePt t="8171" x="6472238" y="1187450"/>
          <p14:tracePt t="8184" x="6472238" y="1176338"/>
          <p14:tracePt t="8191" x="6472238" y="1163638"/>
          <p14:tracePt t="8206" x="6472238" y="1152525"/>
          <p14:tracePt t="8219" x="6472238" y="1139825"/>
          <p14:tracePt t="8226" x="6472238" y="1128713"/>
          <p14:tracePt t="8240" x="6472238" y="1116013"/>
          <p14:tracePt t="8247" x="6472238" y="1104900"/>
          <p14:tracePt t="8269" x="6472238" y="1092200"/>
          <p14:tracePt t="8275" x="6472238" y="1081088"/>
          <p14:tracePt t="8290" x="6472238" y="1068388"/>
          <p14:tracePt t="8325" x="6472238" y="1057275"/>
          <p14:tracePt t="8346" x="6472238" y="1044575"/>
          <p14:tracePt t="8360" x="6459538" y="1044575"/>
          <p14:tracePt t="8374" x="6459538" y="1033463"/>
          <p14:tracePt t="8381" x="6448425" y="1033463"/>
          <p14:tracePt t="8402" x="6435725" y="1022350"/>
          <p14:tracePt t="8409" x="6424613" y="1022350"/>
          <p14:tracePt t="8415" x="6424613" y="1009650"/>
          <p14:tracePt t="8423" x="6411913" y="1009650"/>
          <p14:tracePt t="8430" x="6400800" y="1009650"/>
          <p14:tracePt t="8436" x="6389688" y="1009650"/>
          <p14:tracePt t="8444" x="6365875" y="1009650"/>
          <p14:tracePt t="8453" x="6342063" y="998538"/>
          <p14:tracePt t="8461" x="6329363" y="998538"/>
          <p14:tracePt t="8470" x="6294438" y="998538"/>
          <p14:tracePt t="8471" x="6270625" y="998538"/>
          <p14:tracePt t="8478" x="6246813" y="998538"/>
          <p14:tracePt t="8487" x="6210300" y="998538"/>
          <p14:tracePt t="8494" x="6175375" y="998538"/>
          <p14:tracePt t="8503" x="6138863" y="998538"/>
          <p14:tracePt t="8511" x="6103938" y="998538"/>
          <p14:tracePt t="8520" x="6069013" y="998538"/>
          <p14:tracePt t="8521" x="6045200" y="998538"/>
          <p14:tracePt t="8528" x="6008688" y="998538"/>
          <p14:tracePt t="8536" x="5973763" y="998538"/>
          <p14:tracePt t="8545" x="5949950" y="998538"/>
          <p14:tracePt t="8553" x="5913438" y="998538"/>
          <p14:tracePt t="8561" x="5889625" y="1009650"/>
          <p14:tracePt t="8563" x="5854700" y="1022350"/>
          <p14:tracePt t="8570" x="5842000" y="1022350"/>
          <p14:tracePt t="8578" x="5830888" y="1022350"/>
          <p14:tracePt t="8586" x="5807075" y="1033463"/>
          <p14:tracePt t="8595" x="5807075" y="1044575"/>
          <p14:tracePt t="8603" x="5794375" y="1057275"/>
          <p14:tracePt t="8612" x="5783263" y="1057275"/>
          <p14:tracePt t="8620" x="5783263" y="1068388"/>
          <p14:tracePt t="8628" x="5772150" y="1068388"/>
          <p14:tracePt t="8640" x="5772150" y="1081088"/>
          <p14:tracePt t="8697" x="5783263" y="1081088"/>
          <p14:tracePt t="8710" x="5794375" y="1081088"/>
          <p14:tracePt t="8732" x="5807075" y="1081088"/>
          <p14:tracePt t="8738" x="5818188" y="1081088"/>
          <p14:tracePt t="8746" x="5830888" y="1081088"/>
          <p14:tracePt t="8760" x="5842000" y="1081088"/>
          <p14:tracePt t="8767" x="5854700" y="1081088"/>
          <p14:tracePt t="8774" x="5865813" y="1081088"/>
          <p14:tracePt t="8780" x="5889625" y="1081088"/>
          <p14:tracePt t="8787" x="5902325" y="1081088"/>
          <p14:tracePt t="8794" x="5926138" y="1081088"/>
          <p14:tracePt t="8802" x="5949950" y="1081088"/>
          <p14:tracePt t="8811" x="5961063" y="1081088"/>
          <p14:tracePt t="8819" x="5997575" y="1081088"/>
          <p14:tracePt t="8828" x="6021388" y="1081088"/>
          <p14:tracePt t="8836" x="6045200" y="1081088"/>
          <p14:tracePt t="8837" x="6069013" y="1081088"/>
          <p14:tracePt t="8844" x="6103938" y="1081088"/>
          <p14:tracePt t="8852" x="6115050" y="1081088"/>
          <p14:tracePt t="8861" x="6151563" y="1081088"/>
          <p14:tracePt t="8869" x="6175375" y="1081088"/>
          <p14:tracePt t="8877" x="6186488" y="1081088"/>
          <p14:tracePt t="8886" x="6234113" y="1081088"/>
          <p14:tracePt t="8894" x="6246813" y="1081088"/>
          <p14:tracePt t="8902" x="6257925" y="1068388"/>
          <p14:tracePt t="8910" x="6270625" y="1068388"/>
          <p14:tracePt t="8919" x="6281738" y="1068388"/>
          <p14:tracePt t="8927" x="6294438" y="1068388"/>
          <p14:tracePt t="8935" x="6305550" y="1068388"/>
          <p14:tracePt t="8949" x="6305550" y="1057275"/>
          <p14:tracePt t="8956" x="6318250" y="1057275"/>
          <p14:tracePt t="9026" x="6305550" y="1057275"/>
          <p14:tracePt t="9054" x="6294438" y="1068388"/>
          <p14:tracePt t="9075" x="6281738" y="1068388"/>
          <p14:tracePt t="9089" x="6281738" y="1081088"/>
          <p14:tracePt t="9103" x="6270625" y="1092200"/>
          <p14:tracePt t="9118" x="6270625" y="1104900"/>
          <p14:tracePt t="9124" x="6257925" y="1104900"/>
          <p14:tracePt t="9139" x="6246813" y="1104900"/>
          <p14:tracePt t="9152" x="6246813" y="1116013"/>
          <p14:tracePt t="9174" x="6246813" y="1128713"/>
          <p14:tracePt t="9202" x="6246813" y="1139825"/>
          <p14:tracePt t="9223" x="6246813" y="1152525"/>
          <p14:tracePt t="9237" x="6246813" y="1163638"/>
          <p14:tracePt t="9279" x="6246813" y="1176338"/>
          <p14:tracePt t="9300" x="6246813" y="1187450"/>
          <p14:tracePt t="9335" x="6246813" y="1200150"/>
          <p14:tracePt t="9349" x="6246813" y="1211263"/>
          <p14:tracePt t="9363" x="6246813" y="1223963"/>
          <p14:tracePt t="9377" x="6234113" y="1223963"/>
          <p14:tracePt t="9398" x="6234113" y="1235075"/>
          <p14:tracePt t="9419" x="6234113" y="1247775"/>
          <p14:tracePt t="9447" x="6234113" y="1258888"/>
          <p14:tracePt t="9763" x="6234113" y="1271588"/>
          <p14:tracePt t="9777" x="6234113" y="1282700"/>
          <p14:tracePt t="9784" x="6223000" y="1295400"/>
          <p14:tracePt t="9791" x="6223000" y="1306513"/>
          <p14:tracePt t="9805" x="6223000" y="1330325"/>
          <p14:tracePt t="9812" x="6210300" y="1343025"/>
          <p14:tracePt t="9819" x="6199188" y="1354138"/>
          <p14:tracePt t="9826" x="6199188" y="1377950"/>
          <p14:tracePt t="9833" x="6186488" y="1389063"/>
          <p14:tracePt t="9847" x="6175375" y="1412875"/>
          <p14:tracePt t="9854" x="6162675" y="1425575"/>
          <p14:tracePt t="9861" x="6151563" y="1425575"/>
          <p14:tracePt t="9868" x="6151563" y="1436688"/>
          <p14:tracePt t="9875" x="6151563" y="1460500"/>
          <p14:tracePt t="9882" x="6138863" y="1460500"/>
          <p14:tracePt t="9889" x="6127750" y="1473200"/>
          <p14:tracePt t="9896" x="6127750" y="1484313"/>
          <p14:tracePt t="9917" x="6127750" y="1497013"/>
          <p14:tracePt t="9924" x="6115050" y="1508125"/>
          <p14:tracePt t="9938" x="6103938" y="1520825"/>
          <p14:tracePt t="9960" x="6092825" y="1520825"/>
          <p14:tracePt t="10023" x="6080125" y="1520825"/>
          <p14:tracePt t="10043" x="6080125" y="1508125"/>
          <p14:tracePt t="10058" x="6080125" y="1497013"/>
          <p14:tracePt t="10093" x="6080125" y="1484313"/>
          <p14:tracePt t="10107" x="6080125" y="1473200"/>
          <p14:tracePt t="10142" x="6080125" y="1460500"/>
          <p14:tracePt t="10156" x="6080125" y="1449388"/>
          <p14:tracePt t="10191" x="6080125" y="1436688"/>
          <p14:tracePt t="10240" x="6092825" y="1436688"/>
          <p14:tracePt t="10275" x="6103938" y="1436688"/>
          <p14:tracePt t="10282" x="6103938" y="1425575"/>
          <p14:tracePt t="10289" x="6115050" y="1425575"/>
          <p14:tracePt t="10303" x="6115050" y="1412875"/>
          <p14:tracePt t="10338" x="6127750" y="1412875"/>
          <p14:tracePt t="10556" x="6138863" y="1412875"/>
          <p14:tracePt t="10675" x="6127750" y="1412875"/>
          <p14:tracePt t="10703" x="6115050" y="1412875"/>
          <p14:tracePt t="10710" x="6103938" y="1412875"/>
          <p14:tracePt t="10717" x="6092825" y="1412875"/>
          <p14:tracePt t="10738" x="6080125" y="1412875"/>
          <p14:tracePt t="10745" x="6069013" y="1412875"/>
          <p14:tracePt t="10759" x="6056313" y="1412875"/>
          <p14:tracePt t="10766" x="6032500" y="1412875"/>
          <p14:tracePt t="10774" x="6021388" y="1412875"/>
          <p14:tracePt t="10780" x="6008688" y="1412875"/>
          <p14:tracePt t="10787" x="5997575" y="1412875"/>
          <p14:tracePt t="10794" x="5973763" y="1412875"/>
          <p14:tracePt t="10802" x="5949950" y="1412875"/>
          <p14:tracePt t="10809" x="5926138" y="1412875"/>
          <p14:tracePt t="10816" x="5902325" y="1412875"/>
          <p14:tracePt t="10824" x="5865813" y="1412875"/>
          <p14:tracePt t="10832" x="5854700" y="1412875"/>
          <p14:tracePt t="10840" x="5818188" y="1412875"/>
          <p14:tracePt t="10849" x="5807075" y="1412875"/>
          <p14:tracePt t="10857" x="5748338" y="1412875"/>
          <p14:tracePt t="10865" x="5724525" y="1412875"/>
          <p14:tracePt t="10874" x="5688013" y="1412875"/>
          <p14:tracePt t="10882" x="5664200" y="1412875"/>
          <p14:tracePt t="10890" x="5640388" y="1412875"/>
          <p14:tracePt t="10898" x="5616575" y="1412875"/>
          <p14:tracePt t="10899" x="5581650" y="1425575"/>
          <p14:tracePt t="10907" x="5568950" y="1425575"/>
          <p14:tracePt t="10915" x="5534025" y="1425575"/>
          <p14:tracePt t="10923" x="5510213" y="1425575"/>
          <p14:tracePt t="10932" x="5497513" y="1436688"/>
          <p14:tracePt t="10940" x="5462588" y="1436688"/>
          <p14:tracePt t="10942" x="5438775" y="1449388"/>
          <p14:tracePt t="10949" x="5427663" y="1449388"/>
          <p14:tracePt t="10957" x="5414963" y="1449388"/>
          <p14:tracePt t="10965" x="5391150" y="1460500"/>
          <p14:tracePt t="10973" x="5380038" y="1460500"/>
          <p14:tracePt t="10982" x="5367338" y="1460500"/>
          <p14:tracePt t="10990" x="5356225" y="1460500"/>
          <p14:tracePt t="10998" x="5332413" y="1460500"/>
          <p14:tracePt t="11007" x="5319713" y="1460500"/>
          <p14:tracePt t="11019" x="5308600" y="1460500"/>
          <p14:tracePt t="11033" x="5295900" y="1449388"/>
          <p14:tracePt t="11047" x="5284788" y="1436688"/>
          <p14:tracePt t="11054" x="5272088" y="1425575"/>
          <p14:tracePt t="11061" x="5260975" y="1412875"/>
          <p14:tracePt t="11068" x="5248275" y="1389063"/>
          <p14:tracePt t="11075" x="5248275" y="1377950"/>
          <p14:tracePt t="11082" x="5248275" y="1366838"/>
          <p14:tracePt t="11090" x="5237163" y="1330325"/>
          <p14:tracePt t="11098" x="5224463" y="13065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4" name="Picture 3">
            <a:extLst>
              <a:ext uri="{FF2B5EF4-FFF2-40B4-BE49-F238E27FC236}">
                <a16:creationId xmlns:a16="http://schemas.microsoft.com/office/drawing/2014/main" id="{09E430DC-10A6-3010-CC85-158475D6D6CA}"/>
              </a:ext>
            </a:extLst>
          </p:cNvPr>
          <p:cNvPicPr>
            <a:picLocks noChangeAspect="1"/>
          </p:cNvPicPr>
          <p:nvPr/>
        </p:nvPicPr>
        <p:blipFill>
          <a:blip r:embed="rId5"/>
          <a:stretch>
            <a:fillRect/>
          </a:stretch>
        </p:blipFill>
        <p:spPr>
          <a:xfrm>
            <a:off x="484174" y="1388225"/>
            <a:ext cx="7421230" cy="1480434"/>
          </a:xfrm>
          <a:prstGeom prst="rect">
            <a:avLst/>
          </a:prstGeom>
        </p:spPr>
      </p:pic>
      <p:pic>
        <p:nvPicPr>
          <p:cNvPr id="8" name="Audio 7">
            <a:hlinkClick r:id="" action="ppaction://media"/>
            <a:extLst>
              <a:ext uri="{FF2B5EF4-FFF2-40B4-BE49-F238E27FC236}">
                <a16:creationId xmlns:a16="http://schemas.microsoft.com/office/drawing/2014/main" id="{A8FCA88B-54E5-C4A9-4378-AB585A0B14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03293856"/>
      </p:ext>
    </p:extLst>
  </p:cSld>
  <p:clrMapOvr>
    <a:masterClrMapping/>
  </p:clrMapOvr>
  <mc:AlternateContent xmlns:mc="http://schemas.openxmlformats.org/markup-compatibility/2006">
    <mc:Choice xmlns:p14="http://schemas.microsoft.com/office/powerpoint/2010/main" Requires="p14">
      <p:transition spd="slow" p14:dur="2000" advTm="4750"/>
    </mc:Choice>
    <mc:Fallback>
      <p:transition spd="slow" advTm="4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77" x="5189538" y="1295400"/>
          <p14:tracePt t="1185" x="5141913" y="1282700"/>
          <p14:tracePt t="1192" x="5094288" y="1258888"/>
          <p14:tracePt t="1198" x="5035550" y="1235075"/>
          <p14:tracePt t="1205" x="4964113" y="1211263"/>
          <p14:tracePt t="1212" x="4892675" y="1187450"/>
          <p14:tracePt t="1219" x="4833938" y="1152525"/>
          <p14:tracePt t="1226" x="4786313" y="1128713"/>
          <p14:tracePt t="1234" x="4738688" y="1116013"/>
          <p14:tracePt t="1242" x="4702175" y="1104900"/>
          <p14:tracePt t="1250" x="4667250" y="1092200"/>
          <p14:tracePt t="1259" x="4630738" y="1092200"/>
          <p14:tracePt t="1267" x="4619625" y="1081088"/>
          <p14:tracePt t="1268" x="4583113" y="1068388"/>
          <p14:tracePt t="1276" x="4560888" y="1057275"/>
          <p14:tracePt t="1283" x="4548188" y="1057275"/>
          <p14:tracePt t="1292" x="4537075" y="1044575"/>
          <p14:tracePt t="1301" x="4513263" y="1044575"/>
          <p14:tracePt t="1309" x="4500563" y="1044575"/>
          <p14:tracePt t="1310" x="4489450" y="1033463"/>
          <p14:tracePt t="1317" x="4476750" y="1033463"/>
          <p14:tracePt t="1332" x="4465638" y="1033463"/>
          <p14:tracePt t="1338" x="4452938" y="1033463"/>
          <p14:tracePt t="1472" x="4441825" y="1033463"/>
          <p14:tracePt t="1486" x="4429125" y="1044575"/>
          <p14:tracePt t="1500" x="4418013" y="1044575"/>
          <p14:tracePt t="1514" x="4418013" y="1057275"/>
          <p14:tracePt t="1521" x="4394200" y="1057275"/>
          <p14:tracePt t="1528" x="4381500" y="1057275"/>
          <p14:tracePt t="1542" x="4357688" y="1057275"/>
          <p14:tracePt t="1549" x="4346575" y="1057275"/>
          <p14:tracePt t="1556" x="4322763" y="1057275"/>
          <p14:tracePt t="1563" x="4298950" y="1057275"/>
          <p14:tracePt t="1570" x="4275138" y="1057275"/>
          <p14:tracePt t="1577" x="4240213" y="1057275"/>
          <p14:tracePt t="1584" x="4203700" y="1068388"/>
          <p14:tracePt t="1592" x="4179888" y="1068388"/>
          <p14:tracePt t="1600" x="4132263" y="1081088"/>
          <p14:tracePt t="1608" x="4084638" y="1081088"/>
          <p14:tracePt t="1616" x="4037013" y="1081088"/>
          <p14:tracePt t="1625" x="3989388" y="1092200"/>
          <p14:tracePt t="1626" x="3965575" y="1092200"/>
          <p14:tracePt t="1634" x="3919538" y="1092200"/>
          <p14:tracePt t="1641" x="3871913" y="1092200"/>
          <p14:tracePt t="1650" x="3835400" y="1092200"/>
          <p14:tracePt t="1658" x="3800475" y="1092200"/>
          <p14:tracePt t="1666" x="3752850" y="1104900"/>
          <p14:tracePt t="1675" x="3692525" y="1116013"/>
          <p14:tracePt t="1683" x="3646488" y="1116013"/>
          <p14:tracePt t="1692" x="3609975" y="1116013"/>
          <p14:tracePt t="1699" x="3586163" y="1128713"/>
          <p14:tracePt t="1708" x="3538538" y="1128713"/>
          <p14:tracePt t="1716" x="3514725" y="1139825"/>
          <p14:tracePt t="1717" x="3479800" y="1139825"/>
          <p14:tracePt t="1725" x="3455988" y="1152525"/>
          <p14:tracePt t="1733" x="3419475" y="1152525"/>
          <p14:tracePt t="1741" x="3384550" y="1152525"/>
          <p14:tracePt t="1749" x="3371850" y="1163638"/>
          <p14:tracePt t="1758" x="3349625" y="1163638"/>
          <p14:tracePt t="1759" x="3325813" y="1176338"/>
          <p14:tracePt t="1766" x="3313113" y="1176338"/>
          <p14:tracePt t="1774" x="3289300" y="1176338"/>
          <p14:tracePt t="1783" x="3265488" y="1176338"/>
          <p14:tracePt t="1791" x="3254375" y="1176338"/>
          <p14:tracePt t="1800" x="3241675" y="1176338"/>
          <p14:tracePt t="1808" x="3230563" y="1176338"/>
          <p14:tracePt t="1809" x="3217863" y="1187450"/>
          <p14:tracePt t="1816" x="3206750" y="1187450"/>
          <p14:tracePt t="1824" x="3194050" y="1200150"/>
          <p14:tracePt t="1833" x="3182938" y="1200150"/>
          <p14:tracePt t="1844" x="3170238" y="1211263"/>
          <p14:tracePt t="1851" x="3159125" y="1211263"/>
          <p14:tracePt t="1865" x="3146425" y="1211263"/>
          <p14:tracePt t="1872" x="3135313" y="1211263"/>
          <p14:tracePt t="1886" x="3135313" y="1223963"/>
          <p14:tracePt t="1900" x="3122613" y="1223963"/>
          <p14:tracePt t="1914" x="3111500" y="1223963"/>
          <p14:tracePt t="2054" x="3111500" y="1211263"/>
          <p14:tracePt t="2068" x="3111500" y="1200150"/>
          <p14:tracePt t="2082" x="3111500" y="1187450"/>
          <p14:tracePt t="2138" x="3111500" y="1176338"/>
          <p14:tracePt t="2195" x="3122613" y="1176338"/>
          <p14:tracePt t="2461" x="3135313" y="1176338"/>
          <p14:tracePt t="2503" x="3146425" y="1176338"/>
          <p14:tracePt t="2595" x="3159125" y="1187450"/>
          <p14:tracePt t="2623" x="3159125" y="1200150"/>
          <p14:tracePt t="2629" x="3170238" y="1200150"/>
          <p14:tracePt t="2658" x="3170238" y="1211263"/>
          <p14:tracePt t="2714" x="3182938" y="1211263"/>
          <p14:tracePt t="3114" x="3182938" y="1200150"/>
          <p14:tracePt t="3135" x="3182938" y="1187450"/>
          <p14:tracePt t="3191" x="3194050" y="1187450"/>
          <p14:tracePt t="3212" x="3194050" y="1176338"/>
          <p14:tracePt t="3226" x="3206750" y="1176338"/>
          <p14:tracePt t="3283" x="3206750" y="1163638"/>
          <p14:tracePt t="3346" x="3217863" y="1163638"/>
          <p14:tracePt t="3395" x="3230563" y="1163638"/>
          <p14:tracePt t="3437" x="3241675" y="1163638"/>
          <p14:tracePt t="3536" x="3254375" y="1163638"/>
          <p14:tracePt t="3578" x="3265488" y="1163638"/>
          <p14:tracePt t="3627" x="3278188" y="1163638"/>
          <p14:tracePt t="3663" x="3289300" y="1163638"/>
          <p14:tracePt t="3690" x="3302000" y="1163638"/>
          <p14:tracePt t="3740" x="3313113" y="1163638"/>
          <p14:tracePt t="3782" x="3325813" y="1163638"/>
          <p14:tracePt t="3845" x="3336925" y="1163638"/>
          <p14:tracePt t="3859" x="3349625" y="1163638"/>
          <p14:tracePt t="3880" x="3360738" y="1163638"/>
          <p14:tracePt t="3915" x="3371850" y="1163638"/>
          <p14:tracePt t="3950" x="3371850" y="1152525"/>
          <p14:tracePt t="3971" x="3371850" y="1139825"/>
          <p14:tracePt t="4020" x="3371850" y="1128713"/>
          <p14:tracePt t="4034" x="3371850" y="1116013"/>
          <p14:tracePt t="4041" x="3360738" y="1116013"/>
          <p14:tracePt t="4049" x="3349625" y="1104900"/>
          <p14:tracePt t="4056" x="3336925" y="1104900"/>
          <p14:tracePt t="4070" x="3325813" y="1104900"/>
          <p14:tracePt t="4076" x="3313113" y="1104900"/>
          <p14:tracePt t="4083" x="3313113" y="1092200"/>
          <p14:tracePt t="4098" x="3302000" y="1092200"/>
          <p14:tracePt t="4105" x="3289300" y="1081088"/>
          <p14:tracePt t="4113" x="3278188" y="1081088"/>
          <p14:tracePt t="4119" x="3265488" y="1081088"/>
          <p14:tracePt t="4125" x="3254375" y="1068388"/>
          <p14:tracePt t="4132" x="3241675" y="1068388"/>
          <p14:tracePt t="4140" x="3241675" y="1057275"/>
          <p14:tracePt t="4154" x="3230563" y="1044575"/>
          <p14:tracePt t="4161" x="3217863" y="1044575"/>
          <p14:tracePt t="4175" x="3206750" y="1044575"/>
          <p14:tracePt t="4182" x="3194050" y="1033463"/>
          <p14:tracePt t="4196" x="3182938" y="1022350"/>
          <p14:tracePt t="4210" x="3170238" y="1022350"/>
          <p14:tracePt t="4217" x="3159125" y="1022350"/>
          <p14:tracePt t="4231" x="3159125" y="1009650"/>
          <p14:tracePt t="4238" x="3146425" y="1009650"/>
          <p14:tracePt t="4245" x="3146425" y="998538"/>
          <p14:tracePt t="4252" x="3135313" y="998538"/>
          <p14:tracePt t="4259" x="3135313" y="985838"/>
        </p14:tracePtLst>
      </p14:laserTraceLst>
    </p:ext>
  </p:extLst>
</p:sld>
</file>

<file path=ppt/theme/theme1.xml><?xml version="1.0" encoding="utf-8"?>
<a:theme xmlns:a="http://schemas.openxmlformats.org/drawingml/2006/main" name="Data Analysis Consulting by Slidesgo">
  <a:themeElements>
    <a:clrScheme name="Simple Light">
      <a:dk1>
        <a:srgbClr val="000000"/>
      </a:dk1>
      <a:lt1>
        <a:srgbClr val="FFFFFF"/>
      </a:lt1>
      <a:dk2>
        <a:srgbClr val="207368"/>
      </a:dk2>
      <a:lt2>
        <a:srgbClr val="9EC0BE"/>
      </a:lt2>
      <a:accent1>
        <a:srgbClr val="B185B4"/>
      </a:accent1>
      <a:accent2>
        <a:srgbClr val="A6C1D8"/>
      </a:accent2>
      <a:accent3>
        <a:srgbClr val="224141"/>
      </a:accent3>
      <a:accent4>
        <a:srgbClr val="E3E8E8"/>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967</Words>
  <Application>Microsoft Office PowerPoint</Application>
  <PresentationFormat>On-screen Show (16:9)</PresentationFormat>
  <Paragraphs>74</Paragraphs>
  <Slides>33</Slides>
  <Notes>28</Notes>
  <HiddenSlides>0</HiddenSlides>
  <MMClips>33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Anybody SemiBold</vt:lpstr>
      <vt:lpstr>Albert Sans</vt:lpstr>
      <vt:lpstr>Consolas</vt:lpstr>
      <vt:lpstr>Data Analysis Consulting by Slidesgo</vt:lpstr>
      <vt:lpstr>Task 3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abdel</dc:creator>
  <cp:lastModifiedBy>Abdelrahman Ahmed Sayed Abdel Aziz Abdel Wahab</cp:lastModifiedBy>
  <cp:revision>5</cp:revision>
  <dcterms:modified xsi:type="dcterms:W3CDTF">2024-07-06T04:20:40Z</dcterms:modified>
</cp:coreProperties>
</file>